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69" r:id="rId6"/>
    <p:sldMasterId id="2147483708" r:id="rId7"/>
  </p:sldMasterIdLst>
  <p:notesMasterIdLst>
    <p:notesMasterId r:id="rId26"/>
  </p:notesMasterIdLst>
  <p:handoutMasterIdLst>
    <p:handoutMasterId r:id="rId27"/>
  </p:handoutMasterIdLst>
  <p:sldIdLst>
    <p:sldId id="263" r:id="rId8"/>
    <p:sldId id="277" r:id="rId9"/>
    <p:sldId id="293" r:id="rId10"/>
    <p:sldId id="296" r:id="rId11"/>
    <p:sldId id="297" r:id="rId12"/>
    <p:sldId id="298" r:id="rId13"/>
    <p:sldId id="295" r:id="rId14"/>
    <p:sldId id="294" r:id="rId15"/>
    <p:sldId id="300" r:id="rId16"/>
    <p:sldId id="305" r:id="rId17"/>
    <p:sldId id="301" r:id="rId18"/>
    <p:sldId id="302" r:id="rId19"/>
    <p:sldId id="304" r:id="rId20"/>
    <p:sldId id="299" r:id="rId21"/>
    <p:sldId id="303" r:id="rId22"/>
    <p:sldId id="306" r:id="rId23"/>
    <p:sldId id="307" r:id="rId24"/>
    <p:sldId id="256" r:id="rId25"/>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33C"/>
    <a:srgbClr val="F9EA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4C5C5D-0979-4290-B16C-98490C79BC76}" v="372" dt="2025-03-14T11:16:41.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82663" autoAdjust="0"/>
  </p:normalViewPr>
  <p:slideViewPr>
    <p:cSldViewPr snapToGrid="0" snapToObjects="1">
      <p:cViewPr varScale="1">
        <p:scale>
          <a:sx n="69" d="100"/>
          <a:sy n="69" d="100"/>
        </p:scale>
        <p:origin x="1066"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napToObjects="1"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 Morten Nilsen" userId="a06c7e30-901b-4d96-aee7-3b2838ec940c" providerId="ADAL" clId="{614C5C5D-0979-4290-B16C-98490C79BC76}"/>
    <pc:docChg chg="undo custSel addSld delSld modSld sldOrd">
      <pc:chgData name="Jens Morten Nilsen" userId="a06c7e30-901b-4d96-aee7-3b2838ec940c" providerId="ADAL" clId="{614C5C5D-0979-4290-B16C-98490C79BC76}" dt="2025-03-14T09:44:54.355" v="1309" actId="1076"/>
      <pc:docMkLst>
        <pc:docMk/>
      </pc:docMkLst>
      <pc:sldChg chg="modSp mod modNotesTx">
        <pc:chgData name="Jens Morten Nilsen" userId="a06c7e30-901b-4d96-aee7-3b2838ec940c" providerId="ADAL" clId="{614C5C5D-0979-4290-B16C-98490C79BC76}" dt="2025-03-11T13:36:05.978" v="66" actId="20577"/>
        <pc:sldMkLst>
          <pc:docMk/>
          <pc:sldMk cId="2601709909" sldId="295"/>
        </pc:sldMkLst>
        <pc:spChg chg="mod">
          <ac:chgData name="Jens Morten Nilsen" userId="a06c7e30-901b-4d96-aee7-3b2838ec940c" providerId="ADAL" clId="{614C5C5D-0979-4290-B16C-98490C79BC76}" dt="2025-03-11T13:35:22.367" v="65" actId="1076"/>
          <ac:spMkLst>
            <pc:docMk/>
            <pc:sldMk cId="2601709909" sldId="295"/>
            <ac:spMk id="6" creationId="{D3B20CB9-E67F-04AB-CDB0-56915A49AE8D}"/>
          </ac:spMkLst>
        </pc:spChg>
        <pc:spChg chg="mod">
          <ac:chgData name="Jens Morten Nilsen" userId="a06c7e30-901b-4d96-aee7-3b2838ec940c" providerId="ADAL" clId="{614C5C5D-0979-4290-B16C-98490C79BC76}" dt="2025-03-11T13:34:54.648" v="61" actId="113"/>
          <ac:spMkLst>
            <pc:docMk/>
            <pc:sldMk cId="2601709909" sldId="295"/>
            <ac:spMk id="7" creationId="{3F305CBD-EEA9-8368-B806-30A93F97A017}"/>
          </ac:spMkLst>
        </pc:spChg>
      </pc:sldChg>
      <pc:sldChg chg="addSp modSp mod">
        <pc:chgData name="Jens Morten Nilsen" userId="a06c7e30-901b-4d96-aee7-3b2838ec940c" providerId="ADAL" clId="{614C5C5D-0979-4290-B16C-98490C79BC76}" dt="2025-03-13T14:31:00.021" v="535" actId="20577"/>
        <pc:sldMkLst>
          <pc:docMk/>
          <pc:sldMk cId="3577476146" sldId="298"/>
        </pc:sldMkLst>
        <pc:graphicFrameChg chg="modGraphic">
          <ac:chgData name="Jens Morten Nilsen" userId="a06c7e30-901b-4d96-aee7-3b2838ec940c" providerId="ADAL" clId="{614C5C5D-0979-4290-B16C-98490C79BC76}" dt="2025-03-13T14:31:00.021" v="535" actId="20577"/>
          <ac:graphicFrameMkLst>
            <pc:docMk/>
            <pc:sldMk cId="3577476146" sldId="298"/>
            <ac:graphicFrameMk id="5" creationId="{C0A3DBD3-32E5-92B6-79C9-B3F8A3846CB9}"/>
          </ac:graphicFrameMkLst>
        </pc:graphicFrameChg>
        <pc:picChg chg="add mod">
          <ac:chgData name="Jens Morten Nilsen" userId="a06c7e30-901b-4d96-aee7-3b2838ec940c" providerId="ADAL" clId="{614C5C5D-0979-4290-B16C-98490C79BC76}" dt="2025-03-13T14:29:42.680" v="508" actId="14100"/>
          <ac:picMkLst>
            <pc:docMk/>
            <pc:sldMk cId="3577476146" sldId="298"/>
            <ac:picMk id="4" creationId="{3D8C845F-DF32-D83E-10D1-F7DA05E397F1}"/>
          </ac:picMkLst>
        </pc:picChg>
        <pc:picChg chg="mod">
          <ac:chgData name="Jens Morten Nilsen" userId="a06c7e30-901b-4d96-aee7-3b2838ec940c" providerId="ADAL" clId="{614C5C5D-0979-4290-B16C-98490C79BC76}" dt="2025-03-13T14:29:48.607" v="509" actId="14100"/>
          <ac:picMkLst>
            <pc:docMk/>
            <pc:sldMk cId="3577476146" sldId="298"/>
            <ac:picMk id="11" creationId="{562952DD-CE11-C7E1-9036-F6DA97EA5CC3}"/>
          </ac:picMkLst>
        </pc:picChg>
        <pc:picChg chg="mod">
          <ac:chgData name="Jens Morten Nilsen" userId="a06c7e30-901b-4d96-aee7-3b2838ec940c" providerId="ADAL" clId="{614C5C5D-0979-4290-B16C-98490C79BC76}" dt="2025-03-13T14:29:39.085" v="506" actId="14100"/>
          <ac:picMkLst>
            <pc:docMk/>
            <pc:sldMk cId="3577476146" sldId="298"/>
            <ac:picMk id="13" creationId="{3FE54D75-712A-20C7-8BA6-EBCEE7DB1D32}"/>
          </ac:picMkLst>
        </pc:picChg>
      </pc:sldChg>
      <pc:sldChg chg="modSp mod">
        <pc:chgData name="Jens Morten Nilsen" userId="a06c7e30-901b-4d96-aee7-3b2838ec940c" providerId="ADAL" clId="{614C5C5D-0979-4290-B16C-98490C79BC76}" dt="2025-03-12T07:56:27.187" v="230" actId="20577"/>
        <pc:sldMkLst>
          <pc:docMk/>
          <pc:sldMk cId="762056733" sldId="299"/>
        </pc:sldMkLst>
        <pc:spChg chg="mod">
          <ac:chgData name="Jens Morten Nilsen" userId="a06c7e30-901b-4d96-aee7-3b2838ec940c" providerId="ADAL" clId="{614C5C5D-0979-4290-B16C-98490C79BC76}" dt="2025-03-12T07:56:27.187" v="230" actId="20577"/>
          <ac:spMkLst>
            <pc:docMk/>
            <pc:sldMk cId="762056733" sldId="299"/>
            <ac:spMk id="5" creationId="{DBE7DEF1-2FE9-855F-623F-7B8D6406DC25}"/>
          </ac:spMkLst>
        </pc:spChg>
      </pc:sldChg>
      <pc:sldChg chg="modSp mod">
        <pc:chgData name="Jens Morten Nilsen" userId="a06c7e30-901b-4d96-aee7-3b2838ec940c" providerId="ADAL" clId="{614C5C5D-0979-4290-B16C-98490C79BC76}" dt="2025-03-12T07:22:34.060" v="218" actId="20577"/>
        <pc:sldMkLst>
          <pc:docMk/>
          <pc:sldMk cId="2779868137" sldId="300"/>
        </pc:sldMkLst>
        <pc:spChg chg="mod">
          <ac:chgData name="Jens Morten Nilsen" userId="a06c7e30-901b-4d96-aee7-3b2838ec940c" providerId="ADAL" clId="{614C5C5D-0979-4290-B16C-98490C79BC76}" dt="2025-03-12T07:22:34.060" v="218" actId="20577"/>
          <ac:spMkLst>
            <pc:docMk/>
            <pc:sldMk cId="2779868137" sldId="300"/>
            <ac:spMk id="11" creationId="{EE5C7519-AC47-E651-3361-678461D03E6C}"/>
          </ac:spMkLst>
        </pc:spChg>
      </pc:sldChg>
      <pc:sldChg chg="addSp delSp modSp mod">
        <pc:chgData name="Jens Morten Nilsen" userId="a06c7e30-901b-4d96-aee7-3b2838ec940c" providerId="ADAL" clId="{614C5C5D-0979-4290-B16C-98490C79BC76}" dt="2025-03-14T09:44:54.355" v="1309" actId="1076"/>
        <pc:sldMkLst>
          <pc:docMk/>
          <pc:sldMk cId="3875524006" sldId="301"/>
        </pc:sldMkLst>
        <pc:spChg chg="mod">
          <ac:chgData name="Jens Morten Nilsen" userId="a06c7e30-901b-4d96-aee7-3b2838ec940c" providerId="ADAL" clId="{614C5C5D-0979-4290-B16C-98490C79BC76}" dt="2025-03-11T13:43:20.378" v="120" actId="20577"/>
          <ac:spMkLst>
            <pc:docMk/>
            <pc:sldMk cId="3875524006" sldId="301"/>
            <ac:spMk id="7" creationId="{93318746-699C-2086-6485-0206A82DC3EE}"/>
          </ac:spMkLst>
        </pc:spChg>
        <pc:spChg chg="add mod">
          <ac:chgData name="Jens Morten Nilsen" userId="a06c7e30-901b-4d96-aee7-3b2838ec940c" providerId="ADAL" clId="{614C5C5D-0979-4290-B16C-98490C79BC76}" dt="2025-03-14T09:44:54.355" v="1309" actId="1076"/>
          <ac:spMkLst>
            <pc:docMk/>
            <pc:sldMk cId="3875524006" sldId="301"/>
            <ac:spMk id="12" creationId="{AEF98A0B-082B-61C7-3678-5C41FFDA115B}"/>
          </ac:spMkLst>
        </pc:spChg>
        <pc:picChg chg="add mod">
          <ac:chgData name="Jens Morten Nilsen" userId="a06c7e30-901b-4d96-aee7-3b2838ec940c" providerId="ADAL" clId="{614C5C5D-0979-4290-B16C-98490C79BC76}" dt="2025-03-14T09:44:51.958" v="1308" actId="1076"/>
          <ac:picMkLst>
            <pc:docMk/>
            <pc:sldMk cId="3875524006" sldId="301"/>
            <ac:picMk id="10" creationId="{7572608F-2DCA-A806-549E-017C21B5911B}"/>
          </ac:picMkLst>
        </pc:picChg>
      </pc:sldChg>
      <pc:sldChg chg="addSp delSp modSp mod modNotesTx">
        <pc:chgData name="Jens Morten Nilsen" userId="a06c7e30-901b-4d96-aee7-3b2838ec940c" providerId="ADAL" clId="{614C5C5D-0979-4290-B16C-98490C79BC76}" dt="2025-03-13T14:44:34.549" v="1277" actId="20577"/>
        <pc:sldMkLst>
          <pc:docMk/>
          <pc:sldMk cId="3538217" sldId="302"/>
        </pc:sldMkLst>
        <pc:spChg chg="add mod">
          <ac:chgData name="Jens Morten Nilsen" userId="a06c7e30-901b-4d96-aee7-3b2838ec940c" providerId="ADAL" clId="{614C5C5D-0979-4290-B16C-98490C79BC76}" dt="2025-03-12T08:46:45.268" v="275" actId="20577"/>
          <ac:spMkLst>
            <pc:docMk/>
            <pc:sldMk cId="3538217" sldId="302"/>
            <ac:spMk id="6" creationId="{6C207DAB-0587-A1E1-FED8-D26121ADEDCE}"/>
          </ac:spMkLst>
        </pc:spChg>
        <pc:spChg chg="mod">
          <ac:chgData name="Jens Morten Nilsen" userId="a06c7e30-901b-4d96-aee7-3b2838ec940c" providerId="ADAL" clId="{614C5C5D-0979-4290-B16C-98490C79BC76}" dt="2025-03-12T07:21:23.191" v="149" actId="20577"/>
          <ac:spMkLst>
            <pc:docMk/>
            <pc:sldMk cId="3538217" sldId="302"/>
            <ac:spMk id="9" creationId="{2A280FDC-9F52-87AD-BAC5-5EE3875A20A8}"/>
          </ac:spMkLst>
        </pc:spChg>
        <pc:picChg chg="add mod">
          <ac:chgData name="Jens Morten Nilsen" userId="a06c7e30-901b-4d96-aee7-3b2838ec940c" providerId="ADAL" clId="{614C5C5D-0979-4290-B16C-98490C79BC76}" dt="2025-03-12T08:18:28.653" v="267" actId="1076"/>
          <ac:picMkLst>
            <pc:docMk/>
            <pc:sldMk cId="3538217" sldId="302"/>
            <ac:picMk id="10" creationId="{75466A76-F916-5B03-FE7A-A45B2D7D7C39}"/>
          </ac:picMkLst>
        </pc:picChg>
      </pc:sldChg>
      <pc:sldChg chg="addSp delSp modSp mod">
        <pc:chgData name="Jens Morten Nilsen" userId="a06c7e30-901b-4d96-aee7-3b2838ec940c" providerId="ADAL" clId="{614C5C5D-0979-4290-B16C-98490C79BC76}" dt="2025-03-13T13:52:48.285" v="500" actId="207"/>
        <pc:sldMkLst>
          <pc:docMk/>
          <pc:sldMk cId="2452248523" sldId="303"/>
        </pc:sldMkLst>
        <pc:spChg chg="mod">
          <ac:chgData name="Jens Morten Nilsen" userId="a06c7e30-901b-4d96-aee7-3b2838ec940c" providerId="ADAL" clId="{614C5C5D-0979-4290-B16C-98490C79BC76}" dt="2025-03-11T13:37:50.742" v="69" actId="1076"/>
          <ac:spMkLst>
            <pc:docMk/>
            <pc:sldMk cId="2452248523" sldId="303"/>
            <ac:spMk id="2" creationId="{47C66362-FA92-C0B1-CE1B-50D7F472576B}"/>
          </ac:spMkLst>
        </pc:spChg>
        <pc:spChg chg="mod">
          <ac:chgData name="Jens Morten Nilsen" userId="a06c7e30-901b-4d96-aee7-3b2838ec940c" providerId="ADAL" clId="{614C5C5D-0979-4290-B16C-98490C79BC76}" dt="2025-03-11T13:37:50.742" v="69" actId="1076"/>
          <ac:spMkLst>
            <pc:docMk/>
            <pc:sldMk cId="2452248523" sldId="303"/>
            <ac:spMk id="5" creationId="{9B1D05ED-9098-377E-1CBF-9B2A10276454}"/>
          </ac:spMkLst>
        </pc:spChg>
        <pc:picChg chg="add mod">
          <ac:chgData name="Jens Morten Nilsen" userId="a06c7e30-901b-4d96-aee7-3b2838ec940c" providerId="ADAL" clId="{614C5C5D-0979-4290-B16C-98490C79BC76}" dt="2025-03-13T13:52:48.285" v="500" actId="207"/>
          <ac:picMkLst>
            <pc:docMk/>
            <pc:sldMk cId="2452248523" sldId="303"/>
            <ac:picMk id="7" creationId="{7E68170F-087F-D0EB-F8D0-5FF639DAD911}"/>
          </ac:picMkLst>
        </pc:picChg>
      </pc:sldChg>
      <pc:sldChg chg="modSp mod">
        <pc:chgData name="Jens Morten Nilsen" userId="a06c7e30-901b-4d96-aee7-3b2838ec940c" providerId="ADAL" clId="{614C5C5D-0979-4290-B16C-98490C79BC76}" dt="2025-03-12T07:55:53.957" v="225" actId="20577"/>
        <pc:sldMkLst>
          <pc:docMk/>
          <pc:sldMk cId="1948012423" sldId="304"/>
        </pc:sldMkLst>
        <pc:spChg chg="mod">
          <ac:chgData name="Jens Morten Nilsen" userId="a06c7e30-901b-4d96-aee7-3b2838ec940c" providerId="ADAL" clId="{614C5C5D-0979-4290-B16C-98490C79BC76}" dt="2025-03-12T07:55:53.957" v="225" actId="20577"/>
          <ac:spMkLst>
            <pc:docMk/>
            <pc:sldMk cId="1948012423" sldId="304"/>
            <ac:spMk id="7" creationId="{B3276DA1-7195-9364-47A4-BDE5F74F2756}"/>
          </ac:spMkLst>
        </pc:spChg>
      </pc:sldChg>
      <pc:sldChg chg="new del">
        <pc:chgData name="Jens Morten Nilsen" userId="a06c7e30-901b-4d96-aee7-3b2838ec940c" providerId="ADAL" clId="{614C5C5D-0979-4290-B16C-98490C79BC76}" dt="2025-03-11T13:26:32.822" v="4" actId="47"/>
        <pc:sldMkLst>
          <pc:docMk/>
          <pc:sldMk cId="387766627" sldId="305"/>
        </pc:sldMkLst>
      </pc:sldChg>
      <pc:sldChg chg="addSp delSp modSp new mod ord modShow">
        <pc:chgData name="Jens Morten Nilsen" userId="a06c7e30-901b-4d96-aee7-3b2838ec940c" providerId="ADAL" clId="{614C5C5D-0979-4290-B16C-98490C79BC76}" dt="2025-03-11T13:44:04.660" v="122" actId="1076"/>
        <pc:sldMkLst>
          <pc:docMk/>
          <pc:sldMk cId="2287249568" sldId="305"/>
        </pc:sldMkLst>
        <pc:spChg chg="add mod">
          <ac:chgData name="Jens Morten Nilsen" userId="a06c7e30-901b-4d96-aee7-3b2838ec940c" providerId="ADAL" clId="{614C5C5D-0979-4290-B16C-98490C79BC76}" dt="2025-03-11T13:44:04.660" v="122" actId="1076"/>
          <ac:spMkLst>
            <pc:docMk/>
            <pc:sldMk cId="2287249568" sldId="305"/>
            <ac:spMk id="6" creationId="{E4A58DE3-9A93-1783-0FA8-8F4777FF3890}"/>
          </ac:spMkLst>
        </pc:spChg>
        <pc:picChg chg="add mod">
          <ac:chgData name="Jens Morten Nilsen" userId="a06c7e30-901b-4d96-aee7-3b2838ec940c" providerId="ADAL" clId="{614C5C5D-0979-4290-B16C-98490C79BC76}" dt="2025-03-11T13:41:53.062" v="113" actId="14100"/>
          <ac:picMkLst>
            <pc:docMk/>
            <pc:sldMk cId="2287249568" sldId="305"/>
            <ac:picMk id="8" creationId="{28779A41-A67D-3A8F-E052-8560059ADC24}"/>
          </ac:picMkLst>
        </pc:picChg>
      </pc:sldChg>
      <pc:sldChg chg="addSp delSp modSp new mod modShow">
        <pc:chgData name="Jens Morten Nilsen" userId="a06c7e30-901b-4d96-aee7-3b2838ec940c" providerId="ADAL" clId="{614C5C5D-0979-4290-B16C-98490C79BC76}" dt="2025-03-11T13:48:02.962" v="148" actId="20577"/>
        <pc:sldMkLst>
          <pc:docMk/>
          <pc:sldMk cId="1643634961" sldId="306"/>
        </pc:sldMkLst>
        <pc:spChg chg="add mod">
          <ac:chgData name="Jens Morten Nilsen" userId="a06c7e30-901b-4d96-aee7-3b2838ec940c" providerId="ADAL" clId="{614C5C5D-0979-4290-B16C-98490C79BC76}" dt="2025-03-11T13:48:02.962" v="148" actId="20577"/>
          <ac:spMkLst>
            <pc:docMk/>
            <pc:sldMk cId="1643634961" sldId="306"/>
            <ac:spMk id="5" creationId="{9D17A940-82CD-741A-D229-96A216838BE0}"/>
          </ac:spMkLst>
        </pc:spChg>
        <pc:picChg chg="add mod">
          <ac:chgData name="Jens Morten Nilsen" userId="a06c7e30-901b-4d96-aee7-3b2838ec940c" providerId="ADAL" clId="{614C5C5D-0979-4290-B16C-98490C79BC76}" dt="2025-03-11T13:31:38.856" v="15" actId="1076"/>
          <ac:picMkLst>
            <pc:docMk/>
            <pc:sldMk cId="1643634961" sldId="306"/>
            <ac:picMk id="4" creationId="{F29A40BB-9D3F-B2CE-7A1B-F6138B762BA1}"/>
          </ac:picMkLst>
        </pc:picChg>
      </pc:sldChg>
      <pc:sldChg chg="addSp modSp new mod modShow">
        <pc:chgData name="Jens Morten Nilsen" userId="a06c7e30-901b-4d96-aee7-3b2838ec940c" providerId="ADAL" clId="{614C5C5D-0979-4290-B16C-98490C79BC76}" dt="2025-03-13T09:41:04.853" v="494" actId="729"/>
        <pc:sldMkLst>
          <pc:docMk/>
          <pc:sldMk cId="230895884" sldId="307"/>
        </pc:sldMkLst>
        <pc:spChg chg="mod">
          <ac:chgData name="Jens Morten Nilsen" userId="a06c7e30-901b-4d96-aee7-3b2838ec940c" providerId="ADAL" clId="{614C5C5D-0979-4290-B16C-98490C79BC76}" dt="2025-03-13T09:39:35.253" v="411" actId="20577"/>
          <ac:spMkLst>
            <pc:docMk/>
            <pc:sldMk cId="230895884" sldId="307"/>
            <ac:spMk id="2" creationId="{315B3B1C-B6A7-9B48-D37D-FDEA3E989FEB}"/>
          </ac:spMkLst>
        </pc:spChg>
        <pc:spChg chg="add mod">
          <ac:chgData name="Jens Morten Nilsen" userId="a06c7e30-901b-4d96-aee7-3b2838ec940c" providerId="ADAL" clId="{614C5C5D-0979-4290-B16C-98490C79BC76}" dt="2025-03-13T09:40:19.358" v="493" actId="20577"/>
          <ac:spMkLst>
            <pc:docMk/>
            <pc:sldMk cId="230895884" sldId="307"/>
            <ac:spMk id="3" creationId="{41E95D37-745F-C2E0-C82E-6DC5302DDA8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2AD9DE-1F29-5C41-8E32-770DE9D85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a:extLst>
              <a:ext uri="{FF2B5EF4-FFF2-40B4-BE49-F238E27FC236}">
                <a16:creationId xmlns:a16="http://schemas.microsoft.com/office/drawing/2014/main" id="{6E5A1136-FFFC-9944-93C0-5A1285B48D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F9BF96-3AA1-B643-8D1B-55251D8BAECC}" type="datetimeFigureOut">
              <a:rPr lang="en-NO" smtClean="0"/>
              <a:t>03/10/2025</a:t>
            </a:fld>
            <a:endParaRPr lang="en-NO"/>
          </a:p>
        </p:txBody>
      </p:sp>
      <p:sp>
        <p:nvSpPr>
          <p:cNvPr id="4" name="Footer Placeholder 3">
            <a:extLst>
              <a:ext uri="{FF2B5EF4-FFF2-40B4-BE49-F238E27FC236}">
                <a16:creationId xmlns:a16="http://schemas.microsoft.com/office/drawing/2014/main" id="{2ACC181C-215C-744D-9A97-A8A751A21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5" name="Slide Number Placeholder 4">
            <a:extLst>
              <a:ext uri="{FF2B5EF4-FFF2-40B4-BE49-F238E27FC236}">
                <a16:creationId xmlns:a16="http://schemas.microsoft.com/office/drawing/2014/main" id="{96190984-8444-B74D-BA5A-D0E09AE88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99C76-E51B-F447-9A9F-482D9FFE1C50}" type="slidenum">
              <a:rPr lang="en-NO" smtClean="0"/>
              <a:t>‹#›</a:t>
            </a:fld>
            <a:endParaRPr lang="en-NO"/>
          </a:p>
        </p:txBody>
      </p:sp>
    </p:spTree>
    <p:extLst>
      <p:ext uri="{BB962C8B-B14F-4D97-AF65-F5344CB8AC3E}">
        <p14:creationId xmlns:p14="http://schemas.microsoft.com/office/powerpoint/2010/main" val="13787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22B3D-B85C-4035-8629-A9EFBD2DF4AC}" type="datetimeFigureOut">
              <a:rPr lang="en-US" smtClean="0"/>
              <a:t>3/10/2025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DC692-55F6-4BC2-B230-7CB44032DA5D}" type="slidenum">
              <a:rPr lang="en-US" smtClean="0"/>
              <a:t>‹#›</a:t>
            </a:fld>
            <a:endParaRPr lang="en-US"/>
          </a:p>
        </p:txBody>
      </p:sp>
    </p:spTree>
    <p:extLst>
      <p:ext uri="{BB962C8B-B14F-4D97-AF65-F5344CB8AC3E}">
        <p14:creationId xmlns:p14="http://schemas.microsoft.com/office/powerpoint/2010/main" val="829760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1</a:t>
            </a:fld>
            <a:endParaRPr lang="en-US"/>
          </a:p>
        </p:txBody>
      </p:sp>
    </p:spTree>
    <p:extLst>
      <p:ext uri="{BB962C8B-B14F-4D97-AF65-F5344CB8AC3E}">
        <p14:creationId xmlns:p14="http://schemas.microsoft.com/office/powerpoint/2010/main" val="375746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2</a:t>
            </a:fld>
            <a:endParaRPr lang="en-US"/>
          </a:p>
        </p:txBody>
      </p:sp>
    </p:spTree>
    <p:extLst>
      <p:ext uri="{BB962C8B-B14F-4D97-AF65-F5344CB8AC3E}">
        <p14:creationId xmlns:p14="http://schemas.microsoft.com/office/powerpoint/2010/main" val="1514180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169 </a:t>
            </a:r>
            <a:r>
              <a:rPr lang="en-US" dirty="0" err="1"/>
              <a:t>representantar</a:t>
            </a:r>
            <a:r>
              <a:rPr lang="en-US" dirty="0"/>
              <a:t> </a:t>
            </a:r>
            <a:r>
              <a:rPr lang="en-US" dirty="0" err="1"/>
              <a:t>fordelt</a:t>
            </a:r>
            <a:r>
              <a:rPr lang="en-US" dirty="0"/>
              <a:t> her. 19 </a:t>
            </a:r>
            <a:r>
              <a:rPr lang="en-US" dirty="0" err="1"/>
              <a:t>valdistrikt</a:t>
            </a:r>
            <a:r>
              <a:rPr lang="en-US" dirty="0"/>
              <a:t>, </a:t>
            </a:r>
            <a:r>
              <a:rPr lang="en-US" dirty="0" err="1"/>
              <a:t>tilsvarande</a:t>
            </a:r>
            <a:r>
              <a:rPr lang="en-US" dirty="0"/>
              <a:t> </a:t>
            </a:r>
            <a:r>
              <a:rPr lang="en-US" dirty="0" err="1"/>
              <a:t>gamle</a:t>
            </a:r>
            <a:r>
              <a:rPr lang="en-US" dirty="0"/>
              <a:t> </a:t>
            </a:r>
            <a:r>
              <a:rPr lang="en-US" dirty="0" err="1"/>
              <a:t>fylke</a:t>
            </a:r>
            <a:r>
              <a:rPr lang="en-US" dirty="0"/>
              <a:t>. Stortinget er </a:t>
            </a:r>
            <a:r>
              <a:rPr lang="en-US" dirty="0" err="1"/>
              <a:t>upåverka</a:t>
            </a:r>
            <a:r>
              <a:rPr lang="en-US" dirty="0"/>
              <a:t> av </a:t>
            </a:r>
            <a:r>
              <a:rPr lang="en-US" dirty="0" err="1"/>
              <a:t>distriktreformen</a:t>
            </a:r>
            <a:r>
              <a:rPr lang="en-US" dirty="0"/>
              <a:t>. </a:t>
            </a:r>
            <a:r>
              <a:rPr lang="en-US" dirty="0" err="1"/>
              <a:t>Kvart</a:t>
            </a:r>
            <a:r>
              <a:rPr lang="en-US" dirty="0"/>
              <a:t> 8. </a:t>
            </a:r>
            <a:r>
              <a:rPr lang="en-US" dirty="0" err="1"/>
              <a:t>år</a:t>
            </a:r>
            <a:r>
              <a:rPr lang="en-US" dirty="0"/>
              <a:t> </a:t>
            </a:r>
            <a:r>
              <a:rPr lang="en-US" dirty="0" err="1"/>
              <a:t>blir</a:t>
            </a:r>
            <a:r>
              <a:rPr lang="en-US" dirty="0"/>
              <a:t> </a:t>
            </a:r>
            <a:r>
              <a:rPr lang="en-US" dirty="0" err="1"/>
              <a:t>antallet</a:t>
            </a:r>
            <a:r>
              <a:rPr lang="en-US" dirty="0"/>
              <a:t> </a:t>
            </a:r>
            <a:r>
              <a:rPr lang="en-US" dirty="0" err="1"/>
              <a:t>mandat</a:t>
            </a:r>
            <a:r>
              <a:rPr lang="en-US" dirty="0"/>
              <a:t> </a:t>
            </a:r>
            <a:r>
              <a:rPr lang="en-US" dirty="0" err="1"/>
              <a:t>frå</a:t>
            </a:r>
            <a:r>
              <a:rPr lang="en-US" dirty="0"/>
              <a:t> </a:t>
            </a:r>
            <a:r>
              <a:rPr lang="en-US" dirty="0" err="1"/>
              <a:t>kvart</a:t>
            </a:r>
            <a:r>
              <a:rPr lang="en-US" dirty="0"/>
              <a:t> district </a:t>
            </a:r>
            <a:r>
              <a:rPr lang="en-US" dirty="0" err="1"/>
              <a:t>justert</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3</a:t>
            </a:fld>
            <a:endParaRPr lang="en-US"/>
          </a:p>
        </p:txBody>
      </p:sp>
    </p:spTree>
    <p:extLst>
      <p:ext uri="{BB962C8B-B14F-4D97-AF65-F5344CB8AC3E}">
        <p14:creationId xmlns:p14="http://schemas.microsoft.com/office/powerpoint/2010/main" val="482004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0" i="0" dirty="0">
                <a:solidFill>
                  <a:srgbClr val="202122"/>
                </a:solidFill>
                <a:effectLst/>
                <a:latin typeface="Arial" panose="020B0604020202020204" pitchFamily="34" charset="0"/>
              </a:rPr>
              <a:t>I Norge brukes en modifisert utgave av metoden, der det første delingstallet er 1,4. Ved å gjøre det første delingstallet større blir det vanskeligere å få det første mandatet sammenliknet med de påfølgende. </a:t>
            </a:r>
          </a:p>
          <a:p>
            <a:pPr marL="228600" indent="-228600">
              <a:buAutoNum type="arabicPeriod"/>
            </a:pPr>
            <a:r>
              <a:rPr lang="nb-NO" b="0" i="0" dirty="0">
                <a:solidFill>
                  <a:srgbClr val="202122"/>
                </a:solidFill>
                <a:effectLst/>
                <a:latin typeface="Arial" panose="020B0604020202020204" pitchFamily="34" charset="0"/>
              </a:rPr>
              <a:t>Eva Kristin Hansen</a:t>
            </a:r>
          </a:p>
          <a:p>
            <a:pPr marL="228600" indent="-228600">
              <a:buAutoNum type="arabicPeriod"/>
            </a:pPr>
            <a:r>
              <a:rPr lang="nb-NO" b="0" i="0" dirty="0">
                <a:solidFill>
                  <a:srgbClr val="202122"/>
                </a:solidFill>
                <a:effectLst/>
                <a:latin typeface="Arial" panose="020B0604020202020204" pitchFamily="34" charset="0"/>
              </a:rPr>
              <a:t>Linda </a:t>
            </a:r>
            <a:r>
              <a:rPr lang="nb-NO" b="0" i="0" dirty="0" err="1">
                <a:solidFill>
                  <a:srgbClr val="202122"/>
                </a:solidFill>
                <a:effectLst/>
                <a:latin typeface="Arial" panose="020B0604020202020204" pitchFamily="34" charset="0"/>
              </a:rPr>
              <a:t>Hoftad</a:t>
            </a:r>
            <a:r>
              <a:rPr lang="nb-NO" b="0" i="0" dirty="0">
                <a:solidFill>
                  <a:srgbClr val="202122"/>
                </a:solidFill>
                <a:effectLst/>
                <a:latin typeface="Arial" panose="020B0604020202020204" pitchFamily="34" charset="0"/>
              </a:rPr>
              <a:t> Helleland	</a:t>
            </a:r>
          </a:p>
          <a:p>
            <a:pPr marL="228600" indent="-228600">
              <a:buAutoNum type="arabicPeriod"/>
            </a:pPr>
            <a:r>
              <a:rPr lang="nb-NO" b="0" i="0" dirty="0">
                <a:solidFill>
                  <a:srgbClr val="202122"/>
                </a:solidFill>
                <a:effectLst/>
                <a:latin typeface="Arial" panose="020B0604020202020204" pitchFamily="34" charset="0"/>
              </a:rPr>
              <a:t>Ola Borten Moe</a:t>
            </a:r>
          </a:p>
          <a:p>
            <a:pPr marL="228600" indent="-228600">
              <a:buAutoNum type="arabicPeriod"/>
            </a:pPr>
            <a:r>
              <a:rPr lang="nb-NO" b="0" i="0" dirty="0" err="1">
                <a:solidFill>
                  <a:srgbClr val="202122"/>
                </a:solidFill>
                <a:effectLst/>
                <a:latin typeface="Arial" panose="020B0604020202020204" pitchFamily="34" charset="0"/>
              </a:rPr>
              <a:t>Jorodd</a:t>
            </a:r>
            <a:r>
              <a:rPr lang="nb-NO" b="0" i="0" dirty="0">
                <a:solidFill>
                  <a:srgbClr val="202122"/>
                </a:solidFill>
                <a:effectLst/>
                <a:latin typeface="Arial" panose="020B0604020202020204" pitchFamily="34" charset="0"/>
              </a:rPr>
              <a:t> </a:t>
            </a:r>
            <a:r>
              <a:rPr lang="nb-NO" b="0" i="0" dirty="0" err="1">
                <a:solidFill>
                  <a:srgbClr val="202122"/>
                </a:solidFill>
                <a:effectLst/>
                <a:latin typeface="Arial" panose="020B0604020202020204" pitchFamily="34" charset="0"/>
              </a:rPr>
              <a:t>Asphjell</a:t>
            </a:r>
            <a:endParaRPr lang="nb-NO" b="0" i="0" dirty="0">
              <a:solidFill>
                <a:srgbClr val="202122"/>
              </a:solidFill>
              <a:effectLst/>
              <a:latin typeface="Arial" panose="020B0604020202020204" pitchFamily="34" charset="0"/>
            </a:endParaRPr>
          </a:p>
          <a:p>
            <a:pPr marL="228600" indent="-228600">
              <a:buAutoNum type="arabicPeriod"/>
            </a:pPr>
            <a:r>
              <a:rPr lang="nb-NO" b="0" i="0" dirty="0">
                <a:solidFill>
                  <a:srgbClr val="202122"/>
                </a:solidFill>
                <a:effectLst/>
                <a:latin typeface="Arial" panose="020B0604020202020204" pitchFamily="34" charset="0"/>
              </a:rPr>
              <a:t>Lars Haltbrekken</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4</a:t>
            </a:fld>
            <a:endParaRPr lang="en-US"/>
          </a:p>
        </p:txBody>
      </p:sp>
    </p:spTree>
    <p:extLst>
      <p:ext uri="{BB962C8B-B14F-4D97-AF65-F5344CB8AC3E}">
        <p14:creationId xmlns:p14="http://schemas.microsoft.com/office/powerpoint/2010/main" val="180133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650"/>
              </a:lnSpc>
              <a:spcBef>
                <a:spcPts val="750"/>
              </a:spcBef>
              <a:spcAft>
                <a:spcPts val="750"/>
              </a:spcAft>
            </a:pPr>
            <a:r>
              <a:rPr lang="nb-NO" b="1" i="0" dirty="0">
                <a:solidFill>
                  <a:srgbClr val="333333"/>
                </a:solidFill>
                <a:effectLst/>
                <a:latin typeface="Helvetica Neue"/>
              </a:rPr>
              <a:t>§ 11-8.</a:t>
            </a:r>
            <a:r>
              <a:rPr lang="nb-NO" b="1" i="1" dirty="0">
                <a:solidFill>
                  <a:srgbClr val="333333"/>
                </a:solidFill>
                <a:effectLst/>
                <a:latin typeface="Helvetica Neue"/>
              </a:rPr>
              <a:t>Fordelingen av utjevningsmandatene mellom valgdistriktene ved stortingsvalg</a:t>
            </a:r>
            <a:endParaRPr lang="nb-NO" b="0" i="0" dirty="0">
              <a:solidFill>
                <a:srgbClr val="333333"/>
              </a:solidFill>
              <a:effectLst/>
              <a:latin typeface="Helvetica Neue"/>
            </a:endParaRPr>
          </a:p>
          <a:p>
            <a:r>
              <a:rPr lang="nb-NO" dirty="0">
                <a:effectLst/>
              </a:rPr>
              <a:t>(1) Hvert valgdistrikt skal ha ett utjevningsmandat. Valgdirektoratet skal beregne i hvilke valgdistrikter partiene får utjevningsmandater.(2) For hvert parti som skal få utjevningsmandat, skal det beregnes en vektet kvotient for hvert valgdistrikt. Den vektede kvotienten beregnes </a:t>
            </a:r>
            <a:r>
              <a:rPr lang="nb-NO" dirty="0" err="1">
                <a:effectLst/>
              </a:rPr>
              <a:t>slik:a</a:t>
            </a:r>
            <a:r>
              <a:rPr lang="nb-NO" dirty="0">
                <a:effectLst/>
              </a:rPr>
              <a:t>. Partiets stemmetall i valgdistriktet skal deles med et tall som er 1 større enn det dobbelte av antallet direktevalgte mandater partiet har fått i </a:t>
            </a:r>
            <a:r>
              <a:rPr lang="nb-NO" dirty="0" err="1">
                <a:effectLst/>
              </a:rPr>
              <a:t>valgdistriktet.b.Disse</a:t>
            </a:r>
            <a:r>
              <a:rPr lang="nb-NO" dirty="0">
                <a:effectLst/>
              </a:rPr>
              <a:t> kvotientene skal vektes ved at de deles på det gjennomsnittlige antallet stemmer per direktevalgte mandat i valgdistriktet.(3) Det første utjevningsmandatet skal tildeles det partiet og det valgdistriktet som har den største vektede kvotienten. Det neste utjevningsmandatet skal tildeles det partiet og det valgdistriktet som har den nest største vektede kvotienten, osv. Hvis to kvotienter er like store, skal antallet stemmer i valgdistriktet være avgjørende. Hvis partiene også har fått like mange stemmer, skal rekkefølgen avgjøres ved loddtrekning.(4) Beregningen skal fortsette inntil alle partier har fått det antallet utjevningsmandater de skal ha, og hvert valgdistrikt har fått ett utjevningsmandat.</a:t>
            </a:r>
          </a:p>
          <a:p>
            <a:endParaRPr lang="nb-NO" dirty="0">
              <a:effectLst/>
            </a:endParaRPr>
          </a:p>
          <a:p>
            <a:r>
              <a:rPr lang="nb-NO" dirty="0">
                <a:effectLst/>
              </a:rPr>
              <a:t>Hordaland: Sveinung Rotevatn</a:t>
            </a:r>
          </a:p>
          <a:p>
            <a:r>
              <a:rPr lang="nb-NO" dirty="0">
                <a:effectLst/>
              </a:rPr>
              <a:t>Rogaland: </a:t>
            </a:r>
            <a:r>
              <a:rPr lang="nb-NO" dirty="0" err="1">
                <a:effectLst/>
              </a:rPr>
              <a:t>Mimir</a:t>
            </a:r>
            <a:r>
              <a:rPr lang="nb-NO" dirty="0">
                <a:effectLst/>
              </a:rPr>
              <a:t> </a:t>
            </a:r>
            <a:r>
              <a:rPr lang="nb-NO" dirty="0" err="1">
                <a:effectLst/>
              </a:rPr>
              <a:t>Kristjanson</a:t>
            </a:r>
            <a:endParaRPr lang="nb-NO" dirty="0">
              <a:effectLst/>
            </a:endParaRPr>
          </a:p>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5</a:t>
            </a:fld>
            <a:endParaRPr lang="en-US"/>
          </a:p>
        </p:txBody>
      </p:sp>
    </p:spTree>
    <p:extLst>
      <p:ext uri="{BB962C8B-B14F-4D97-AF65-F5344CB8AC3E}">
        <p14:creationId xmlns:p14="http://schemas.microsoft.com/office/powerpoint/2010/main" val="80378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Fivethirtyeight</a:t>
            </a:r>
            <a:r>
              <a:rPr lang="en-US" dirty="0"/>
              <a:t>. </a:t>
            </a:r>
            <a:r>
              <a:rPr lang="en-US" dirty="0" err="1"/>
              <a:t>Fikk</a:t>
            </a:r>
            <a:r>
              <a:rPr lang="en-US" dirty="0"/>
              <a:t> </a:t>
            </a:r>
            <a:r>
              <a:rPr lang="en-US" dirty="0" err="1"/>
              <a:t>namnet</a:t>
            </a:r>
            <a:r>
              <a:rPr lang="en-US" dirty="0"/>
              <a:t> </a:t>
            </a:r>
            <a:r>
              <a:rPr lang="en-US" dirty="0" err="1"/>
              <a:t>etter</a:t>
            </a:r>
            <a:r>
              <a:rPr lang="en-US" dirty="0"/>
              <a:t> 538 seter I </a:t>
            </a:r>
            <a:r>
              <a:rPr lang="en-US" dirty="0" err="1"/>
              <a:t>kongressen</a:t>
            </a:r>
            <a:r>
              <a:rPr lang="en-US" dirty="0"/>
              <a:t> I USA: 438 </a:t>
            </a:r>
            <a:r>
              <a:rPr lang="en-US" dirty="0" err="1"/>
              <a:t>i</a:t>
            </a:r>
            <a:r>
              <a:rPr lang="en-US" dirty="0"/>
              <a:t> </a:t>
            </a:r>
            <a:r>
              <a:rPr lang="en-US" dirty="0" err="1"/>
              <a:t>representantenes</a:t>
            </a:r>
            <a:r>
              <a:rPr lang="en-US" dirty="0"/>
              <a:t> </a:t>
            </a:r>
            <a:r>
              <a:rPr lang="en-US" dirty="0" err="1"/>
              <a:t>hus</a:t>
            </a:r>
            <a:r>
              <a:rPr lang="en-US" dirty="0"/>
              <a:t>, 100 I </a:t>
            </a:r>
            <a:r>
              <a:rPr lang="en-US" dirty="0" err="1"/>
              <a:t>senatet</a:t>
            </a:r>
            <a:r>
              <a:rPr lang="en-US" dirty="0"/>
              <a:t>. </a:t>
            </a:r>
            <a:r>
              <a:rPr lang="en-US" dirty="0" err="1"/>
              <a:t>Gjorde</a:t>
            </a:r>
            <a:r>
              <a:rPr lang="en-US" dirty="0"/>
              <a:t> det </a:t>
            </a:r>
            <a:r>
              <a:rPr lang="en-US" dirty="0" err="1"/>
              <a:t>veldig</a:t>
            </a:r>
            <a:r>
              <a:rPr lang="en-US" dirty="0"/>
              <a:t> bra I 2008 </a:t>
            </a:r>
            <a:r>
              <a:rPr lang="en-US" dirty="0" err="1"/>
              <a:t>og</a:t>
            </a:r>
            <a:r>
              <a:rPr lang="en-US" dirty="0"/>
              <a:t> 2012. Silver </a:t>
            </a:r>
            <a:r>
              <a:rPr lang="en-US" dirty="0" err="1"/>
              <a:t>blei</a:t>
            </a:r>
            <a:r>
              <a:rPr lang="en-US" dirty="0"/>
              <a:t> </a:t>
            </a:r>
            <a:r>
              <a:rPr lang="en-US" dirty="0" err="1"/>
              <a:t>verdenskjent</a:t>
            </a:r>
            <a:r>
              <a:rPr lang="en-US" dirty="0"/>
              <a:t> </a:t>
            </a:r>
            <a:r>
              <a:rPr lang="en-US" dirty="0" err="1"/>
              <a:t>og</a:t>
            </a:r>
            <a:r>
              <a:rPr lang="en-US" dirty="0"/>
              <a:t> </a:t>
            </a:r>
            <a:r>
              <a:rPr lang="en-US" dirty="0" err="1"/>
              <a:t>berømt</a:t>
            </a:r>
            <a:r>
              <a:rPr lang="en-US" dirty="0"/>
              <a:t>. I 2016 Clinton mot Trump </a:t>
            </a:r>
            <a:r>
              <a:rPr lang="en-US" dirty="0" err="1"/>
              <a:t>forutsåg</a:t>
            </a:r>
            <a:r>
              <a:rPr lang="en-US" dirty="0"/>
              <a:t> </a:t>
            </a:r>
            <a:r>
              <a:rPr lang="en-US" dirty="0" err="1"/>
              <a:t>modellen</a:t>
            </a:r>
            <a:r>
              <a:rPr lang="en-US" dirty="0"/>
              <a:t> Clinton. Det var </a:t>
            </a:r>
            <a:r>
              <a:rPr lang="en-US" dirty="0" err="1"/>
              <a:t>en</a:t>
            </a:r>
            <a:r>
              <a:rPr lang="en-US" dirty="0"/>
              <a:t> </a:t>
            </a:r>
            <a:r>
              <a:rPr lang="en-US" dirty="0" err="1"/>
              <a:t>bom</a:t>
            </a:r>
            <a:r>
              <a:rPr lang="en-US" dirty="0"/>
              <a:t> </a:t>
            </a:r>
            <a:r>
              <a:rPr lang="en-US" dirty="0" err="1"/>
              <a:t>selv</a:t>
            </a:r>
            <a:r>
              <a:rPr lang="en-US" dirty="0"/>
              <a:t> om </a:t>
            </a:r>
            <a:r>
              <a:rPr lang="en-US" dirty="0" err="1"/>
              <a:t>han</a:t>
            </a:r>
            <a:r>
              <a:rPr lang="en-US" dirty="0"/>
              <a:t> </a:t>
            </a:r>
            <a:r>
              <a:rPr lang="en-US" dirty="0" err="1"/>
              <a:t>fossrodde</a:t>
            </a:r>
            <a:r>
              <a:rPr lang="en-US" dirty="0"/>
              <a:t> </a:t>
            </a:r>
            <a:r>
              <a:rPr lang="en-US" dirty="0" err="1"/>
              <a:t>etterpå</a:t>
            </a:r>
            <a:r>
              <a:rPr lang="en-US" dirty="0"/>
              <a:t> </a:t>
            </a:r>
            <a:r>
              <a:rPr lang="en-US" dirty="0" err="1"/>
              <a:t>og</a:t>
            </a:r>
            <a:r>
              <a:rPr lang="en-US" dirty="0"/>
              <a:t> </a:t>
            </a:r>
            <a:r>
              <a:rPr lang="en-US" dirty="0" err="1"/>
              <a:t>sa</a:t>
            </a:r>
            <a:r>
              <a:rPr lang="en-US" dirty="0"/>
              <a:t> at </a:t>
            </a:r>
            <a:r>
              <a:rPr lang="en-US" dirty="0" err="1"/>
              <a:t>han</a:t>
            </a:r>
            <a:r>
              <a:rPr lang="en-US" dirty="0"/>
              <a:t> </a:t>
            </a:r>
            <a:r>
              <a:rPr lang="en-US" dirty="0" err="1"/>
              <a:t>hadde</a:t>
            </a:r>
            <a:r>
              <a:rPr lang="en-US" dirty="0"/>
              <a:t> </a:t>
            </a:r>
            <a:r>
              <a:rPr lang="en-US" dirty="0" err="1"/>
              <a:t>gitt</a:t>
            </a:r>
            <a:r>
              <a:rPr lang="en-US" dirty="0"/>
              <a:t> trump 30% </a:t>
            </a:r>
            <a:r>
              <a:rPr lang="en-US" dirty="0" err="1"/>
              <a:t>sjans</a:t>
            </a:r>
            <a:r>
              <a:rPr lang="en-US" dirty="0"/>
              <a:t> for å </a:t>
            </a:r>
            <a:r>
              <a:rPr lang="en-US" dirty="0" err="1"/>
              <a:t>vinne</a:t>
            </a:r>
            <a:r>
              <a:rPr lang="en-US" dirty="0"/>
              <a:t> </a:t>
            </a:r>
            <a:r>
              <a:rPr lang="en-US" dirty="0" err="1"/>
              <a:t>som</a:t>
            </a:r>
            <a:r>
              <a:rPr lang="en-US" dirty="0"/>
              <a:t> var </a:t>
            </a:r>
            <a:r>
              <a:rPr lang="en-US" dirty="0" err="1"/>
              <a:t>mer</a:t>
            </a:r>
            <a:r>
              <a:rPr lang="en-US" dirty="0"/>
              <a:t> </a:t>
            </a:r>
            <a:r>
              <a:rPr lang="en-US" dirty="0" err="1"/>
              <a:t>enn</a:t>
            </a:r>
            <a:r>
              <a:rPr lang="en-US" dirty="0"/>
              <a:t> alle </a:t>
            </a:r>
            <a:r>
              <a:rPr lang="en-US" dirty="0" err="1"/>
              <a:t>andre</a:t>
            </a:r>
            <a:r>
              <a:rPr lang="en-US" dirty="0"/>
              <a:t>. </a:t>
            </a:r>
            <a:r>
              <a:rPr lang="en-US" dirty="0" err="1"/>
              <a:t>Etterlatt</a:t>
            </a:r>
            <a:r>
              <a:rPr lang="en-US" dirty="0"/>
              <a:t> </a:t>
            </a:r>
            <a:r>
              <a:rPr lang="en-US" dirty="0" err="1"/>
              <a:t>inntrykk</a:t>
            </a:r>
            <a:r>
              <a:rPr lang="en-US" dirty="0"/>
              <a:t> var </a:t>
            </a:r>
            <a:r>
              <a:rPr lang="en-US" dirty="0" err="1"/>
              <a:t>likevel</a:t>
            </a:r>
            <a:r>
              <a:rPr lang="en-US" dirty="0"/>
              <a:t> </a:t>
            </a:r>
            <a:r>
              <a:rPr lang="en-US" dirty="0" err="1"/>
              <a:t>bom</a:t>
            </a:r>
            <a:r>
              <a:rPr lang="en-US" dirty="0"/>
              <a:t>. I 2020 var det Biden mot trump. Han </a:t>
            </a:r>
            <a:r>
              <a:rPr lang="en-US" dirty="0" err="1"/>
              <a:t>forutsåg</a:t>
            </a:r>
            <a:r>
              <a:rPr lang="en-US" dirty="0"/>
              <a:t> </a:t>
            </a:r>
            <a:r>
              <a:rPr lang="en-US" dirty="0" err="1"/>
              <a:t>klar</a:t>
            </a:r>
            <a:r>
              <a:rPr lang="en-US" dirty="0"/>
              <a:t> </a:t>
            </a:r>
            <a:r>
              <a:rPr lang="en-US" dirty="0" err="1"/>
              <a:t>siger</a:t>
            </a:r>
            <a:r>
              <a:rPr lang="en-US" dirty="0"/>
              <a:t> </a:t>
            </a:r>
            <a:r>
              <a:rPr lang="en-US" dirty="0" err="1"/>
              <a:t>til</a:t>
            </a:r>
            <a:r>
              <a:rPr lang="en-US" dirty="0"/>
              <a:t> Biden </a:t>
            </a:r>
            <a:r>
              <a:rPr lang="en-US" dirty="0" err="1"/>
              <a:t>som</a:t>
            </a:r>
            <a:r>
              <a:rPr lang="en-US" dirty="0"/>
              <a:t> </a:t>
            </a:r>
            <a:r>
              <a:rPr lang="en-US" dirty="0" err="1"/>
              <a:t>blei</a:t>
            </a:r>
            <a:r>
              <a:rPr lang="en-US" dirty="0"/>
              <a:t> </a:t>
            </a:r>
            <a:r>
              <a:rPr lang="en-US" dirty="0" err="1"/>
              <a:t>altfor</a:t>
            </a:r>
            <a:r>
              <a:rPr lang="en-US" dirty="0"/>
              <a:t> </a:t>
            </a:r>
            <a:r>
              <a:rPr lang="en-US" dirty="0" err="1"/>
              <a:t>knapp</a:t>
            </a:r>
            <a:r>
              <a:rPr lang="en-US" dirty="0"/>
              <a:t> </a:t>
            </a:r>
            <a:r>
              <a:rPr lang="en-US" dirty="0" err="1"/>
              <a:t>siger</a:t>
            </a:r>
            <a:r>
              <a:rPr lang="en-US" dirty="0"/>
              <a:t> </a:t>
            </a:r>
            <a:r>
              <a:rPr lang="en-US" dirty="0" err="1"/>
              <a:t>til</a:t>
            </a:r>
            <a:r>
              <a:rPr lang="en-US" dirty="0"/>
              <a:t> Biden. </a:t>
            </a:r>
            <a:r>
              <a:rPr lang="en-US" dirty="0" err="1"/>
              <a:t>Igjen</a:t>
            </a:r>
            <a:r>
              <a:rPr lang="en-US" dirty="0"/>
              <a:t> </a:t>
            </a:r>
            <a:r>
              <a:rPr lang="en-US" dirty="0" err="1"/>
              <a:t>blei</a:t>
            </a:r>
            <a:r>
              <a:rPr lang="en-US" dirty="0"/>
              <a:t> </a:t>
            </a:r>
            <a:r>
              <a:rPr lang="en-US" dirty="0" err="1"/>
              <a:t>etterlatt</a:t>
            </a:r>
            <a:r>
              <a:rPr lang="en-US" dirty="0"/>
              <a:t> </a:t>
            </a:r>
            <a:r>
              <a:rPr lang="en-US" dirty="0" err="1"/>
              <a:t>intrykk</a:t>
            </a:r>
            <a:r>
              <a:rPr lang="en-US" dirty="0"/>
              <a:t> </a:t>
            </a:r>
            <a:r>
              <a:rPr lang="en-US" dirty="0" err="1"/>
              <a:t>en</a:t>
            </a:r>
            <a:r>
              <a:rPr lang="en-US" dirty="0"/>
              <a:t> </a:t>
            </a:r>
            <a:r>
              <a:rPr lang="en-US" dirty="0" err="1"/>
              <a:t>bom</a:t>
            </a:r>
            <a:r>
              <a:rPr lang="en-US" dirty="0"/>
              <a:t>. I 2024 var det Harris mot Trump, her </a:t>
            </a:r>
            <a:r>
              <a:rPr lang="en-US" dirty="0" err="1"/>
              <a:t>gav</a:t>
            </a:r>
            <a:r>
              <a:rPr lang="en-US" dirty="0"/>
              <a:t> </a:t>
            </a:r>
            <a:r>
              <a:rPr lang="en-US" dirty="0" err="1"/>
              <a:t>modellen</a:t>
            </a:r>
            <a:r>
              <a:rPr lang="en-US" dirty="0"/>
              <a:t> “tossup”, men Trump </a:t>
            </a:r>
            <a:r>
              <a:rPr lang="en-US" dirty="0" err="1"/>
              <a:t>vann</a:t>
            </a:r>
            <a:r>
              <a:rPr lang="en-US" dirty="0"/>
              <a:t> </a:t>
            </a:r>
            <a:r>
              <a:rPr lang="en-US" dirty="0" err="1"/>
              <a:t>klart</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7</a:t>
            </a:fld>
            <a:endParaRPr lang="en-US"/>
          </a:p>
        </p:txBody>
      </p:sp>
    </p:spTree>
    <p:extLst>
      <p:ext uri="{BB962C8B-B14F-4D97-AF65-F5344CB8AC3E}">
        <p14:creationId xmlns:p14="http://schemas.microsoft.com/office/powerpoint/2010/main" val="295165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Tidserier</a:t>
            </a:r>
            <a:r>
              <a:rPr lang="en-US" dirty="0"/>
              <a:t>. </a:t>
            </a:r>
            <a:r>
              <a:rPr lang="en-US" dirty="0" err="1"/>
              <a:t>Gjennomsnitt</a:t>
            </a:r>
            <a:r>
              <a:rPr lang="en-US" dirty="0"/>
              <a:t> av </a:t>
            </a:r>
            <a:r>
              <a:rPr lang="en-US" dirty="0" err="1"/>
              <a:t>meningsmålinger</a:t>
            </a:r>
            <a:r>
              <a:rPr lang="en-US" dirty="0"/>
              <a:t> – </a:t>
            </a:r>
            <a:r>
              <a:rPr lang="en-US" dirty="0" err="1"/>
              <a:t>og</a:t>
            </a:r>
            <a:r>
              <a:rPr lang="en-US" dirty="0"/>
              <a:t> </a:t>
            </a:r>
            <a:r>
              <a:rPr lang="en-US" dirty="0" err="1"/>
              <a:t>beregninger</a:t>
            </a:r>
            <a:r>
              <a:rPr lang="en-US" dirty="0"/>
              <a:t> av </a:t>
            </a:r>
            <a:r>
              <a:rPr lang="en-US" dirty="0" err="1"/>
              <a:t>mandatafordeling</a:t>
            </a:r>
            <a:r>
              <a:rPr lang="en-US" dirty="0"/>
              <a:t> </a:t>
            </a:r>
            <a:r>
              <a:rPr lang="en-US" dirty="0" err="1"/>
              <a:t>utifra</a:t>
            </a:r>
            <a:r>
              <a:rPr lang="en-US" dirty="0"/>
              <a:t> </a:t>
            </a:r>
            <a:r>
              <a:rPr lang="en-US" dirty="0" err="1"/>
              <a:t>disse</a:t>
            </a:r>
            <a:r>
              <a:rPr lang="en-US" dirty="0"/>
              <a:t>. Her er det et </a:t>
            </a:r>
            <a:r>
              <a:rPr lang="en-US" dirty="0" err="1"/>
              <a:t>potensiale</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8</a:t>
            </a:fld>
            <a:endParaRPr lang="en-US"/>
          </a:p>
        </p:txBody>
      </p:sp>
    </p:spTree>
    <p:extLst>
      <p:ext uri="{BB962C8B-B14F-4D97-AF65-F5344CB8AC3E}">
        <p14:creationId xmlns:p14="http://schemas.microsoft.com/office/powerpoint/2010/main" val="2559863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9</a:t>
            </a:fld>
            <a:endParaRPr lang="en-US"/>
          </a:p>
        </p:txBody>
      </p:sp>
    </p:spTree>
    <p:extLst>
      <p:ext uri="{BB962C8B-B14F-4D97-AF65-F5344CB8AC3E}">
        <p14:creationId xmlns:p14="http://schemas.microsoft.com/office/powerpoint/2010/main" val="2147595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Beregninga</a:t>
            </a:r>
            <a:r>
              <a:rPr lang="en-US" dirty="0"/>
              <a:t> av 58: </a:t>
            </a:r>
            <a:r>
              <a:rPr lang="en-US" dirty="0" err="1"/>
              <a:t>Simulert</a:t>
            </a:r>
            <a:r>
              <a:rPr lang="en-US" dirty="0"/>
              <a:t> </a:t>
            </a:r>
            <a:r>
              <a:rPr lang="en-US" dirty="0" err="1"/>
              <a:t>valget</a:t>
            </a:r>
            <a:r>
              <a:rPr lang="en-US" dirty="0"/>
              <a:t> </a:t>
            </a:r>
            <a:r>
              <a:rPr lang="en-US" dirty="0" err="1"/>
              <a:t>basert</a:t>
            </a:r>
            <a:r>
              <a:rPr lang="en-US" dirty="0"/>
              <a:t> </a:t>
            </a:r>
            <a:r>
              <a:rPr lang="en-US" dirty="0" err="1"/>
              <a:t>på</a:t>
            </a:r>
            <a:r>
              <a:rPr lang="en-US" dirty="0"/>
              <a:t> </a:t>
            </a:r>
            <a:r>
              <a:rPr lang="en-US" dirty="0" err="1"/>
              <a:t>punktestimat</a:t>
            </a:r>
            <a:r>
              <a:rPr lang="en-US" dirty="0"/>
              <a:t> </a:t>
            </a:r>
            <a:r>
              <a:rPr lang="en-US" dirty="0" err="1"/>
              <a:t>sammen</a:t>
            </a:r>
            <a:r>
              <a:rPr lang="en-US" dirty="0"/>
              <a:t> med </a:t>
            </a:r>
            <a:r>
              <a:rPr lang="en-US" dirty="0" err="1"/>
              <a:t>variasjon</a:t>
            </a:r>
            <a:r>
              <a:rPr lang="en-US" dirty="0"/>
              <a:t> </a:t>
            </a:r>
            <a:r>
              <a:rPr lang="en-US" dirty="0" err="1"/>
              <a:t>og</a:t>
            </a:r>
            <a:r>
              <a:rPr lang="en-US" dirty="0"/>
              <a:t> ko-</a:t>
            </a:r>
            <a:r>
              <a:rPr lang="en-US" dirty="0" err="1"/>
              <a:t>variasjon</a:t>
            </a:r>
            <a:r>
              <a:rPr lang="en-US" dirty="0"/>
              <a:t> </a:t>
            </a:r>
            <a:r>
              <a:rPr lang="en-US" dirty="0" err="1"/>
              <a:t>mellom</a:t>
            </a:r>
            <a:r>
              <a:rPr lang="en-US" dirty="0"/>
              <a:t> </a:t>
            </a:r>
            <a:r>
              <a:rPr lang="en-US" dirty="0" err="1"/>
              <a:t>partia</a:t>
            </a:r>
            <a:r>
              <a:rPr lang="en-US" dirty="0"/>
              <a:t>. Det er lite </a:t>
            </a:r>
            <a:r>
              <a:rPr lang="en-US" dirty="0" err="1"/>
              <a:t>sannsynlig</a:t>
            </a:r>
            <a:r>
              <a:rPr lang="en-US" dirty="0"/>
              <a:t> at AP </a:t>
            </a:r>
            <a:r>
              <a:rPr lang="en-US" dirty="0" err="1"/>
              <a:t>får</a:t>
            </a:r>
            <a:r>
              <a:rPr lang="en-US" dirty="0"/>
              <a:t> 40% men det er </a:t>
            </a:r>
            <a:r>
              <a:rPr lang="en-US" dirty="0" err="1"/>
              <a:t>ekstremt</a:t>
            </a:r>
            <a:r>
              <a:rPr lang="en-US" dirty="0"/>
              <a:t> </a:t>
            </a:r>
            <a:r>
              <a:rPr lang="en-US" dirty="0" err="1"/>
              <a:t>usannsynlig</a:t>
            </a:r>
            <a:r>
              <a:rPr lang="en-US" dirty="0"/>
              <a:t> at AP </a:t>
            </a:r>
            <a:r>
              <a:rPr lang="en-US" dirty="0" err="1"/>
              <a:t>og</a:t>
            </a:r>
            <a:r>
              <a:rPr lang="en-US" dirty="0"/>
              <a:t> </a:t>
            </a:r>
            <a:r>
              <a:rPr lang="en-US" dirty="0" err="1"/>
              <a:t>Høyre</a:t>
            </a:r>
            <a:r>
              <a:rPr lang="en-US" dirty="0"/>
              <a:t> </a:t>
            </a:r>
            <a:r>
              <a:rPr lang="en-US" dirty="0" err="1"/>
              <a:t>får</a:t>
            </a:r>
            <a:r>
              <a:rPr lang="en-US" dirty="0"/>
              <a:t> 40% </a:t>
            </a:r>
            <a:r>
              <a:rPr lang="en-US" dirty="0" err="1"/>
              <a:t>samtidig</a:t>
            </a:r>
            <a:r>
              <a:rPr lang="en-US" dirty="0"/>
              <a:t>. </a:t>
            </a:r>
            <a:r>
              <a:rPr lang="en-US" dirty="0" err="1"/>
              <a:t>Sjølv</a:t>
            </a:r>
            <a:r>
              <a:rPr lang="en-US" dirty="0"/>
              <a:t> om det er et </a:t>
            </a:r>
            <a:r>
              <a:rPr lang="en-US" dirty="0" err="1"/>
              <a:t>utfall</a:t>
            </a:r>
            <a:r>
              <a:rPr lang="en-US" dirty="0"/>
              <a:t> </a:t>
            </a:r>
            <a:r>
              <a:rPr lang="en-US" dirty="0" err="1"/>
              <a:t>jeg</a:t>
            </a:r>
            <a:r>
              <a:rPr lang="en-US" dirty="0"/>
              <a:t> </a:t>
            </a:r>
            <a:r>
              <a:rPr lang="en-US" dirty="0" err="1"/>
              <a:t>vil</a:t>
            </a:r>
            <a:r>
              <a:rPr lang="en-US" dirty="0"/>
              <a:t> </a:t>
            </a:r>
            <a:r>
              <a:rPr lang="en-US" dirty="0" err="1"/>
              <a:t>foretrekke</a:t>
            </a:r>
            <a:r>
              <a:rPr lang="en-US" dirty="0"/>
              <a:t> </a:t>
            </a:r>
            <a:r>
              <a:rPr lang="en-US" dirty="0" err="1"/>
              <a:t>har</a:t>
            </a:r>
            <a:r>
              <a:rPr lang="en-US" dirty="0"/>
              <a:t> </a:t>
            </a:r>
            <a:r>
              <a:rPr lang="en-US" dirty="0" err="1"/>
              <a:t>jeg</a:t>
            </a:r>
            <a:r>
              <a:rPr lang="en-US" dirty="0"/>
              <a:t> </a:t>
            </a:r>
            <a:r>
              <a:rPr lang="en-US" dirty="0" err="1"/>
              <a:t>lagt</a:t>
            </a:r>
            <a:r>
              <a:rPr lang="en-US" dirty="0"/>
              <a:t> all min </a:t>
            </a:r>
            <a:r>
              <a:rPr lang="en-US" dirty="0" err="1"/>
              <a:t>vitenskaplige</a:t>
            </a:r>
            <a:r>
              <a:rPr lang="en-US" dirty="0"/>
              <a:t> </a:t>
            </a:r>
            <a:r>
              <a:rPr lang="en-US" dirty="0" err="1"/>
              <a:t>integritet</a:t>
            </a:r>
            <a:r>
              <a:rPr lang="en-US" dirty="0"/>
              <a:t> </a:t>
            </a:r>
            <a:r>
              <a:rPr lang="en-US" dirty="0" err="1"/>
              <a:t>i</a:t>
            </a:r>
            <a:r>
              <a:rPr lang="en-US" dirty="0"/>
              <a:t> at </a:t>
            </a:r>
            <a:r>
              <a:rPr lang="en-US" dirty="0" err="1"/>
              <a:t>dette</a:t>
            </a:r>
            <a:r>
              <a:rPr lang="en-US" dirty="0"/>
              <a:t> er, </a:t>
            </a:r>
            <a:r>
              <a:rPr lang="en-US" dirty="0" err="1"/>
              <a:t>statistisisk</a:t>
            </a:r>
            <a:r>
              <a:rPr lang="en-US" dirty="0"/>
              <a:t> </a:t>
            </a:r>
            <a:r>
              <a:rPr lang="en-US" dirty="0" err="1"/>
              <a:t>og</a:t>
            </a:r>
            <a:r>
              <a:rPr lang="en-US" dirty="0"/>
              <a:t> </a:t>
            </a:r>
            <a:r>
              <a:rPr lang="en-US" dirty="0" err="1"/>
              <a:t>vitenskaplig</a:t>
            </a:r>
            <a:r>
              <a:rPr lang="en-US" dirty="0"/>
              <a:t> det </a:t>
            </a:r>
            <a:r>
              <a:rPr lang="en-US" dirty="0" err="1"/>
              <a:t>beste</a:t>
            </a:r>
            <a:r>
              <a:rPr lang="en-US" dirty="0"/>
              <a:t> </a:t>
            </a:r>
            <a:r>
              <a:rPr lang="en-US" dirty="0" err="1"/>
              <a:t>eg</a:t>
            </a:r>
            <a:r>
              <a:rPr lang="en-US" dirty="0"/>
              <a:t> </a:t>
            </a:r>
            <a:r>
              <a:rPr lang="en-US" dirty="0" err="1"/>
              <a:t>kan.</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12</a:t>
            </a:fld>
            <a:endParaRPr lang="en-US"/>
          </a:p>
        </p:txBody>
      </p:sp>
    </p:spTree>
    <p:extLst>
      <p:ext uri="{BB962C8B-B14F-4D97-AF65-F5344CB8AC3E}">
        <p14:creationId xmlns:p14="http://schemas.microsoft.com/office/powerpoint/2010/main" val="2488509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spTree>
      <p:nvGrpSpPr>
        <p:cNvPr id="1" name=""/>
        <p:cNvGrpSpPr/>
        <p:nvPr/>
      </p:nvGrpSpPr>
      <p:grpSpPr>
        <a:xfrm>
          <a:off x="0" y="0"/>
          <a:ext cx="0" cy="0"/>
          <a:chOff x="0" y="0"/>
          <a:chExt cx="0" cy="0"/>
        </a:xfrm>
      </p:grpSpPr>
      <p:pic>
        <p:nvPicPr>
          <p:cNvPr id="21" name="Picture 20" descr="Logo&#10;&#10;Description automatically generated">
            <a:extLst>
              <a:ext uri="{FF2B5EF4-FFF2-40B4-BE49-F238E27FC236}">
                <a16:creationId xmlns:a16="http://schemas.microsoft.com/office/drawing/2014/main" id="{F578709E-024E-CE43-9F7E-B1C8E9E1DD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8561" y="753116"/>
            <a:ext cx="7660079" cy="5419438"/>
          </a:xfrm>
          <a:prstGeom prst="rect">
            <a:avLst/>
          </a:prstGeom>
        </p:spPr>
      </p:pic>
      <p:pic>
        <p:nvPicPr>
          <p:cNvPr id="22" name="Picture 21">
            <a:extLst>
              <a:ext uri="{FF2B5EF4-FFF2-40B4-BE49-F238E27FC236}">
                <a16:creationId xmlns:a16="http://schemas.microsoft.com/office/drawing/2014/main" id="{4E259735-A56B-6547-969A-9883EA73EF79}"/>
              </a:ext>
            </a:extLst>
          </p:cNvPr>
          <p:cNvPicPr>
            <a:picLocks noChangeAspect="1"/>
          </p:cNvPicPr>
          <p:nvPr userDrawn="1"/>
        </p:nvPicPr>
        <p:blipFill>
          <a:blip r:embed="rId3"/>
          <a:stretch>
            <a:fillRect/>
          </a:stretch>
        </p:blipFill>
        <p:spPr>
          <a:xfrm>
            <a:off x="6485862" y="1564815"/>
            <a:ext cx="5273749" cy="4824049"/>
          </a:xfrm>
          <a:prstGeom prst="rect">
            <a:avLst/>
          </a:prstGeom>
        </p:spPr>
      </p:pic>
      <p:sp>
        <p:nvSpPr>
          <p:cNvPr id="2" name="Rectangle 1">
            <a:extLst>
              <a:ext uri="{FF2B5EF4-FFF2-40B4-BE49-F238E27FC236}">
                <a16:creationId xmlns:a16="http://schemas.microsoft.com/office/drawing/2014/main" id="{80E4A693-E2F9-AC42-9294-9AF839B49AD7}"/>
              </a:ext>
            </a:extLst>
          </p:cNvPr>
          <p:cNvSpPr/>
          <p:nvPr userDrawn="1"/>
        </p:nvSpPr>
        <p:spPr>
          <a:xfrm>
            <a:off x="11802140" y="127591"/>
            <a:ext cx="308344" cy="935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60915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4" name="Text Placeholder 2">
            <a:extLst>
              <a:ext uri="{FF2B5EF4-FFF2-40B4-BE49-F238E27FC236}">
                <a16:creationId xmlns:a16="http://schemas.microsoft.com/office/drawing/2014/main" id="{A28A4CC9-8AA6-854D-ACDE-D77869DA9FE2}"/>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Tree>
    <p:extLst>
      <p:ext uri="{BB962C8B-B14F-4D97-AF65-F5344CB8AC3E}">
        <p14:creationId xmlns:p14="http://schemas.microsoft.com/office/powerpoint/2010/main" val="138605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BBEL 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hasCustomPrompt="1"/>
          </p:nvPr>
        </p:nvSpPr>
        <p:spPr>
          <a:xfrm>
            <a:off x="6914105" y="4906362"/>
            <a:ext cx="3865408" cy="3903275"/>
          </a:xfrm>
          <a:prstGeom prst="rect">
            <a:avLst/>
          </a:prstGeom>
        </p:spPr>
        <p:txBody>
          <a:bodyPr anchor="t"/>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GB" dirty="0">
                <a:latin typeface="Inter" panose="020B0502030000000004" pitchFamily="34" charset="0"/>
                <a:ea typeface="Inter" panose="020B0502030000000004" pitchFamily="34" charset="0"/>
              </a:rPr>
              <a:t>BILDE</a:t>
            </a:r>
            <a:endParaRPr lang="en-NO" dirty="0"/>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ext Placeholder 2">
            <a:extLst>
              <a:ext uri="{FF2B5EF4-FFF2-40B4-BE49-F238E27FC236}">
                <a16:creationId xmlns:a16="http://schemas.microsoft.com/office/drawing/2014/main" id="{3070DF85-0117-734A-9C4D-97A9EA998E87}"/>
              </a:ext>
            </a:extLst>
          </p:cNvPr>
          <p:cNvSpPr>
            <a:spLocks noGrp="1"/>
          </p:cNvSpPr>
          <p:nvPr>
            <p:ph type="body" sz="quarter" idx="16" hasCustomPrompt="1"/>
          </p:nvPr>
        </p:nvSpPr>
        <p:spPr>
          <a:xfrm>
            <a:off x="770934" y="4937495"/>
            <a:ext cx="4653683" cy="548905"/>
          </a:xfrm>
          <a:prstGeom prst="rect">
            <a:avLst/>
          </a:prstGeom>
        </p:spPr>
        <p:txBody>
          <a:bodyPr>
            <a:normAutofit/>
          </a:bodyPr>
          <a:lstStyle>
            <a:lvl1pPr marL="0" indent="0">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en-GB" b="1" dirty="0"/>
              <a:t>OVERSKRIFT / </a:t>
            </a:r>
            <a:r>
              <a:rPr lang="en-GB" b="1" dirty="0" err="1"/>
              <a:t>overskrift</a:t>
            </a:r>
            <a:r>
              <a:rPr lang="en-GB" b="1" dirty="0"/>
              <a:t> </a:t>
            </a:r>
            <a:endParaRPr lang="nb-NO" dirty="0"/>
          </a:p>
        </p:txBody>
      </p:sp>
      <p:sp>
        <p:nvSpPr>
          <p:cNvPr id="12" name="Text Placeholder 2">
            <a:extLst>
              <a:ext uri="{FF2B5EF4-FFF2-40B4-BE49-F238E27FC236}">
                <a16:creationId xmlns:a16="http://schemas.microsoft.com/office/drawing/2014/main" id="{F643C875-AC45-F944-9A01-80199E9FD0BD}"/>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6" name="Text Placeholder 2">
            <a:extLst>
              <a:ext uri="{FF2B5EF4-FFF2-40B4-BE49-F238E27FC236}">
                <a16:creationId xmlns:a16="http://schemas.microsoft.com/office/drawing/2014/main" id="{EB0CAE61-8753-6846-BFC1-5536D4690B88}"/>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4" name="Title 3">
            <a:extLst>
              <a:ext uri="{FF2B5EF4-FFF2-40B4-BE49-F238E27FC236}">
                <a16:creationId xmlns:a16="http://schemas.microsoft.com/office/drawing/2014/main" id="{54BD1FAC-8850-2844-9A33-B3ACD40AA411}"/>
              </a:ext>
            </a:extLst>
          </p:cNvPr>
          <p:cNvSpPr>
            <a:spLocks noGrp="1"/>
          </p:cNvSpPr>
          <p:nvPr>
            <p:ph type="title" hasCustomPrompt="1"/>
          </p:nvPr>
        </p:nvSpPr>
        <p:spPr>
          <a:xfrm>
            <a:off x="6912429" y="2912384"/>
            <a:ext cx="3864428" cy="402316"/>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157030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KALDELT BILDET + TEKST ">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3" name="Text Placeholder 2">
            <a:extLst>
              <a:ext uri="{FF2B5EF4-FFF2-40B4-BE49-F238E27FC236}">
                <a16:creationId xmlns:a16="http://schemas.microsoft.com/office/drawing/2014/main" id="{CA4D0EBB-7948-C14F-A592-6583AB708B7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A950D969-564E-9F41-8CB8-14693508C123}"/>
              </a:ext>
            </a:extLst>
          </p:cNvPr>
          <p:cNvSpPr>
            <a:spLocks noGrp="1"/>
          </p:cNvSpPr>
          <p:nvPr>
            <p:ph type="title" hasCustomPrompt="1"/>
          </p:nvPr>
        </p:nvSpPr>
        <p:spPr>
          <a:xfrm>
            <a:off x="7586986" y="3162924"/>
            <a:ext cx="395544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025779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LDEKKENDE BILDET + TEKST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11133C"/>
          </a:solidFill>
        </p:spPr>
        <p:txBody>
          <a:bodyPr/>
          <a:lstStyle>
            <a:lvl1pPr>
              <a:defRPr>
                <a:solidFill>
                  <a:srgbClr val="11133C"/>
                </a:solidFill>
              </a:defRPr>
            </a:lvl1pPr>
          </a:lstStyle>
          <a:p>
            <a:r>
              <a:rPr lang="en-US"/>
              <a:t>Click icon to add SmartArt graphic</a:t>
            </a:r>
            <a:endParaRPr lang="en-NO" dirty="0"/>
          </a:p>
        </p:txBody>
      </p:sp>
      <p:sp>
        <p:nvSpPr>
          <p:cNvPr id="10" name="Text Placeholder 2">
            <a:extLst>
              <a:ext uri="{FF2B5EF4-FFF2-40B4-BE49-F238E27FC236}">
                <a16:creationId xmlns:a16="http://schemas.microsoft.com/office/drawing/2014/main" id="{26258B92-DD47-7142-A6F8-334CDDF8BD40}"/>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5688A561-E7DB-F742-A1F3-7B6E01583287}"/>
              </a:ext>
            </a:extLst>
          </p:cNvPr>
          <p:cNvSpPr>
            <a:spLocks noGrp="1"/>
          </p:cNvSpPr>
          <p:nvPr>
            <p:ph type="title" hasCustomPrompt="1"/>
          </p:nvPr>
        </p:nvSpPr>
        <p:spPr>
          <a:xfrm>
            <a:off x="1156205" y="4107305"/>
            <a:ext cx="386550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06192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LDEKKENDE BILDE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6" name="Title 2">
            <a:extLst>
              <a:ext uri="{FF2B5EF4-FFF2-40B4-BE49-F238E27FC236}">
                <a16:creationId xmlns:a16="http://schemas.microsoft.com/office/drawing/2014/main" id="{2957437C-C4AE-C14B-A585-D7D378042851}"/>
              </a:ext>
            </a:extLst>
          </p:cNvPr>
          <p:cNvSpPr>
            <a:spLocks noGrp="1"/>
          </p:cNvSpPr>
          <p:nvPr>
            <p:ph type="title" hasCustomPrompt="1"/>
          </p:nvPr>
        </p:nvSpPr>
        <p:spPr>
          <a:xfrm>
            <a:off x="979713" y="5535384"/>
            <a:ext cx="99441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4474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E016-24EB-6C4E-94D3-A154D58D536B}"/>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675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TEL 2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092CD7-1D72-CA4F-AA46-F85315082397}"/>
              </a:ext>
            </a:extLst>
          </p:cNvPr>
          <p:cNvSpPr/>
          <p:nvPr userDrawn="1"/>
        </p:nvSpPr>
        <p:spPr>
          <a:xfrm>
            <a:off x="11707586" y="1397000"/>
            <a:ext cx="484414" cy="124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 Placeholder 2">
            <a:extLst>
              <a:ext uri="{FF2B5EF4-FFF2-40B4-BE49-F238E27FC236}">
                <a16:creationId xmlns:a16="http://schemas.microsoft.com/office/drawing/2014/main" id="{60E04DD8-2463-4D42-97DA-89640BFF825B}"/>
              </a:ext>
            </a:extLst>
          </p:cNvPr>
          <p:cNvSpPr>
            <a:spLocks noGrp="1"/>
          </p:cNvSpPr>
          <p:nvPr>
            <p:ph type="body" sz="quarter" idx="11" hasCustomPrompt="1"/>
          </p:nvPr>
        </p:nvSpPr>
        <p:spPr>
          <a:xfrm>
            <a:off x="4393890" y="3935722"/>
            <a:ext cx="6448281"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2" name="Picture 11">
            <a:extLst>
              <a:ext uri="{FF2B5EF4-FFF2-40B4-BE49-F238E27FC236}">
                <a16:creationId xmlns:a16="http://schemas.microsoft.com/office/drawing/2014/main" id="{975773AA-6308-6541-B757-8002AB0B7867}"/>
              </a:ext>
            </a:extLst>
          </p:cNvPr>
          <p:cNvPicPr>
            <a:picLocks noChangeAspect="1"/>
          </p:cNvPicPr>
          <p:nvPr userDrawn="1"/>
        </p:nvPicPr>
        <p:blipFill>
          <a:blip r:embed="rId2"/>
          <a:stretch>
            <a:fillRect/>
          </a:stretch>
        </p:blipFill>
        <p:spPr>
          <a:xfrm>
            <a:off x="476250" y="2324726"/>
            <a:ext cx="3803650" cy="3841124"/>
          </a:xfrm>
          <a:prstGeom prst="rect">
            <a:avLst/>
          </a:prstGeom>
        </p:spPr>
      </p:pic>
      <p:sp>
        <p:nvSpPr>
          <p:cNvPr id="6" name="Title 1">
            <a:extLst>
              <a:ext uri="{FF2B5EF4-FFF2-40B4-BE49-F238E27FC236}">
                <a16:creationId xmlns:a16="http://schemas.microsoft.com/office/drawing/2014/main" id="{3D592845-859E-4F46-BE2B-396D86988E25}"/>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35205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426D6-01CF-9848-BA35-D39BF11F21C1}"/>
              </a:ext>
            </a:extLst>
          </p:cNvPr>
          <p:cNvPicPr>
            <a:picLocks noChangeAspect="1"/>
          </p:cNvPicPr>
          <p:nvPr userDrawn="1"/>
        </p:nvPicPr>
        <p:blipFill>
          <a:blip r:embed="rId2"/>
          <a:stretch>
            <a:fillRect/>
          </a:stretch>
        </p:blipFill>
        <p:spPr>
          <a:xfrm>
            <a:off x="-501650" y="46441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2790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98150723-EE7B-B743-81F5-9BE28CBC8BA8}"/>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7413A07D-3BD2-464E-9D1C-8D94F4E7FFF7}"/>
              </a:ext>
            </a:extLst>
          </p:cNvPr>
          <p:cNvSpPr>
            <a:spLocks noGrp="1"/>
          </p:cNvSpPr>
          <p:nvPr>
            <p:ph type="title" hasCustomPrompt="1"/>
          </p:nvPr>
        </p:nvSpPr>
        <p:spPr>
          <a:xfrm>
            <a:off x="4414156" y="3124654"/>
            <a:ext cx="6623957"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45372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9D01D-EA7E-574A-B643-7E8434126D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099457"/>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Text Placeholder 2">
            <a:extLst>
              <a:ext uri="{FF2B5EF4-FFF2-40B4-BE49-F238E27FC236}">
                <a16:creationId xmlns:a16="http://schemas.microsoft.com/office/drawing/2014/main" id="{1B1979E4-3B0E-C947-B723-63E58D713C04}"/>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6E0AAE19-B8A2-1D41-90C3-15B684661F2A}"/>
              </a:ext>
            </a:extLst>
          </p:cNvPr>
          <p:cNvSpPr>
            <a:spLocks noGrp="1"/>
          </p:cNvSpPr>
          <p:nvPr>
            <p:ph type="title" hasCustomPrompt="1"/>
          </p:nvPr>
        </p:nvSpPr>
        <p:spPr>
          <a:xfrm>
            <a:off x="4414157" y="3124654"/>
            <a:ext cx="6428014" cy="892175"/>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7201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5" name="Picture 4">
            <a:extLst>
              <a:ext uri="{FF2B5EF4-FFF2-40B4-BE49-F238E27FC236}">
                <a16:creationId xmlns:a16="http://schemas.microsoft.com/office/drawing/2014/main" id="{D6B6F64F-2382-F54D-8C7F-1CDD2456FF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1034" y="3782030"/>
            <a:ext cx="2866766" cy="2644170"/>
          </a:xfrm>
          <a:prstGeom prst="rect">
            <a:avLst/>
          </a:prstGeom>
        </p:spPr>
      </p:pic>
      <p:sp>
        <p:nvSpPr>
          <p:cNvPr id="7" name="Title 1">
            <a:extLst>
              <a:ext uri="{FF2B5EF4-FFF2-40B4-BE49-F238E27FC236}">
                <a16:creationId xmlns:a16="http://schemas.microsoft.com/office/drawing/2014/main" id="{BBE63566-43BA-5A46-877D-86CD0F133C0E}"/>
              </a:ext>
            </a:extLst>
          </p:cNvPr>
          <p:cNvSpPr>
            <a:spLocks noGrp="1"/>
          </p:cNvSpPr>
          <p:nvPr>
            <p:ph type="title" hasCustomPrompt="1"/>
          </p:nvPr>
        </p:nvSpPr>
        <p:spPr>
          <a:xfrm>
            <a:off x="4414157" y="3124655"/>
            <a:ext cx="5040086"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57715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832092"/>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Velg mellom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caps</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lock</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eller ikke i alle overskrifter: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rPr>
              <a:t>SÅNN eller sånn</a:t>
            </a:r>
          </a:p>
          <a:p>
            <a:pPr marL="285750" indent="-285750">
              <a:buFont typeface="Arial" panose="020B0604020202020204" pitchFamily="34" charset="0"/>
              <a:buChar char="•"/>
            </a:pP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Juster  </a:t>
            </a:r>
            <a:r>
              <a:rPr lang="nb-NO" sz="1400" b="0" i="0" u="none" strike="noStrike" kern="1200" noProof="0" dirty="0">
                <a:solidFill>
                  <a:srgbClr val="F9EAD4"/>
                </a:solidFill>
                <a:effectLst/>
                <a:latin typeface="Inter" panose="020B0502030000000004" pitchFamily="34" charset="0"/>
                <a:ea typeface="Inter" panose="020B0502030000000004" pitchFamily="34" charset="0"/>
                <a:cs typeface="+mn-cs"/>
              </a:rPr>
              <a:t>plasseringen</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av overskrift, punkter og tekst selv etter hvor mye tekst du har.</a:t>
            </a: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2punkt tykkelse på linjer: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rette hjørner ikke buede :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Ikke bruk skygger:</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FONT: INTER, last ned her: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Unngå midtstilt teks: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disse fargene: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hvite eller svarte ikoner IKKE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orange</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412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2779700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55F90F16-3566-2448-A22F-D3E749FE1824}"/>
              </a:ext>
            </a:extLst>
          </p:cNvPr>
          <p:cNvPicPr>
            <a:picLocks noChangeAspect="1"/>
          </p:cNvPicPr>
          <p:nvPr userDrawn="1"/>
        </p:nvPicPr>
        <p:blipFill>
          <a:blip r:embed="rId2"/>
          <a:stretch>
            <a:fillRect/>
          </a:stretch>
        </p:blipFill>
        <p:spPr>
          <a:xfrm>
            <a:off x="508000" y="4641850"/>
            <a:ext cx="1422400" cy="1841500"/>
          </a:xfrm>
          <a:prstGeom prst="rect">
            <a:avLst/>
          </a:prstGeom>
        </p:spPr>
      </p:pic>
      <p:sp>
        <p:nvSpPr>
          <p:cNvPr id="7" name="Title 1">
            <a:extLst>
              <a:ext uri="{FF2B5EF4-FFF2-40B4-BE49-F238E27FC236}">
                <a16:creationId xmlns:a16="http://schemas.microsoft.com/office/drawing/2014/main" id="{9F33D1BE-5F78-AF44-B402-C73E3B1A8F14}"/>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50106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10274-CFA5-F446-8F97-E2B645446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5000" y="4127500"/>
            <a:ext cx="1759077" cy="2463800"/>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7" name="Title 1">
            <a:extLst>
              <a:ext uri="{FF2B5EF4-FFF2-40B4-BE49-F238E27FC236}">
                <a16:creationId xmlns:a16="http://schemas.microsoft.com/office/drawing/2014/main" id="{26680670-9A58-6D48-A682-C41D718127F6}"/>
              </a:ext>
            </a:extLst>
          </p:cNvPr>
          <p:cNvSpPr>
            <a:spLocks noGrp="1"/>
          </p:cNvSpPr>
          <p:nvPr>
            <p:ph type="title" hasCustomPrompt="1"/>
          </p:nvPr>
        </p:nvSpPr>
        <p:spPr>
          <a:xfrm>
            <a:off x="4414157" y="3124655"/>
            <a:ext cx="6428014"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21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1CB18C71-D0B4-A840-BA18-42C0768105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7900" y="4803930"/>
            <a:ext cx="2616200" cy="1603220"/>
          </a:xfrm>
          <a:prstGeom prst="rect">
            <a:avLst/>
          </a:prstGeom>
        </p:spPr>
      </p:pic>
      <p:sp>
        <p:nvSpPr>
          <p:cNvPr id="7" name="Title 1">
            <a:extLst>
              <a:ext uri="{FF2B5EF4-FFF2-40B4-BE49-F238E27FC236}">
                <a16:creationId xmlns:a16="http://schemas.microsoft.com/office/drawing/2014/main" id="{05FEF637-1253-4346-A1C7-2D4192AE4EB2}"/>
              </a:ext>
            </a:extLst>
          </p:cNvPr>
          <p:cNvSpPr>
            <a:spLocks noGrp="1"/>
          </p:cNvSpPr>
          <p:nvPr>
            <p:ph type="title" hasCustomPrompt="1"/>
          </p:nvPr>
        </p:nvSpPr>
        <p:spPr>
          <a:xfrm>
            <a:off x="4414157" y="3124654"/>
            <a:ext cx="6428014" cy="7778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69161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7" name="Picture 6">
            <a:extLst>
              <a:ext uri="{FF2B5EF4-FFF2-40B4-BE49-F238E27FC236}">
                <a16:creationId xmlns:a16="http://schemas.microsoft.com/office/drawing/2014/main" id="{EBE59DFA-5631-344E-A0B2-C413156286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6300" y="4146062"/>
            <a:ext cx="1905000" cy="2051538"/>
          </a:xfrm>
          <a:prstGeom prst="rect">
            <a:avLst/>
          </a:prstGeom>
        </p:spPr>
      </p:pic>
      <p:sp>
        <p:nvSpPr>
          <p:cNvPr id="8" name="Title 1">
            <a:extLst>
              <a:ext uri="{FF2B5EF4-FFF2-40B4-BE49-F238E27FC236}">
                <a16:creationId xmlns:a16="http://schemas.microsoft.com/office/drawing/2014/main" id="{0AE33217-876E-FD4C-B78F-DD42D38B34AA}"/>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48334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0" name="Picture 9">
            <a:extLst>
              <a:ext uri="{FF2B5EF4-FFF2-40B4-BE49-F238E27FC236}">
                <a16:creationId xmlns:a16="http://schemas.microsoft.com/office/drawing/2014/main" id="{AE7946BC-CD8F-A949-A99A-2F56EB9319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3450" y="4703097"/>
            <a:ext cx="1695450" cy="1786603"/>
          </a:xfrm>
          <a:prstGeom prst="rect">
            <a:avLst/>
          </a:prstGeom>
        </p:spPr>
      </p:pic>
      <p:sp>
        <p:nvSpPr>
          <p:cNvPr id="7" name="Title 1">
            <a:extLst>
              <a:ext uri="{FF2B5EF4-FFF2-40B4-BE49-F238E27FC236}">
                <a16:creationId xmlns:a16="http://schemas.microsoft.com/office/drawing/2014/main" id="{EA336B4F-DAD0-6A4C-9442-CF68F9C8D4B8}"/>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83768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0D3744-413C-7C41-8683-AEF3281408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2500" y="552558"/>
            <a:ext cx="2463800" cy="2933592"/>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707586" y="12155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5EC69BB4-E1C6-9F4F-9C3D-0C07FF340A90}"/>
              </a:ext>
            </a:extLst>
          </p:cNvPr>
          <p:cNvSpPr>
            <a:spLocks noGrp="1"/>
          </p:cNvSpPr>
          <p:nvPr>
            <p:ph type="title" hasCustomPrompt="1"/>
          </p:nvPr>
        </p:nvSpPr>
        <p:spPr>
          <a:xfrm>
            <a:off x="870856" y="5426983"/>
            <a:ext cx="10565081"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41311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0" y="2455882"/>
            <a:ext cx="8820609" cy="4401205"/>
          </a:xfrm>
          <a:prstGeom prst="rect">
            <a:avLst/>
          </a:prstGeom>
        </p:spPr>
        <p:txBody>
          <a:bodyPr wrap="square" lIns="0">
            <a:spAutoFit/>
          </a:bodyPr>
          <a:lstStyle/>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sånn</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noProof="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742648" y="34793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2" name="TextBox 1">
            <a:extLst>
              <a:ext uri="{FF2B5EF4-FFF2-40B4-BE49-F238E27FC236}">
                <a16:creationId xmlns:a16="http://schemas.microsoft.com/office/drawing/2014/main" id="{2DBAF361-D28F-7742-9910-699C429A6503}"/>
              </a:ext>
            </a:extLst>
          </p:cNvPr>
          <p:cNvSpPr txBox="1"/>
          <p:nvPr userDrawn="1"/>
        </p:nvSpPr>
        <p:spPr>
          <a:xfrm>
            <a:off x="11928297" y="1428108"/>
            <a:ext cx="184731" cy="369332"/>
          </a:xfrm>
          <a:prstGeom prst="rect">
            <a:avLst/>
          </a:prstGeom>
          <a:noFill/>
        </p:spPr>
        <p:txBody>
          <a:bodyPr wrap="none" rtlCol="0">
            <a:spAutoFit/>
          </a:bodyPr>
          <a:lstStyle/>
          <a:p>
            <a:endParaRPr lang="en-NO"/>
          </a:p>
        </p:txBody>
      </p:sp>
    </p:spTree>
    <p:extLst>
      <p:ext uri="{BB962C8B-B14F-4D97-AF65-F5344CB8AC3E}">
        <p14:creationId xmlns:p14="http://schemas.microsoft.com/office/powerpoint/2010/main" val="114578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981882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978825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verskrift + 2 kolonner">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499547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5" name="Text Placeholder 5">
            <a:extLst>
              <a:ext uri="{FF2B5EF4-FFF2-40B4-BE49-F238E27FC236}">
                <a16:creationId xmlns:a16="http://schemas.microsoft.com/office/drawing/2014/main" id="{9F67BF4C-99E4-0A44-A037-BF09FE7BF1C0}"/>
              </a:ext>
            </a:extLst>
          </p:cNvPr>
          <p:cNvSpPr>
            <a:spLocks noGrp="1"/>
          </p:cNvSpPr>
          <p:nvPr>
            <p:ph type="body" sz="quarter" idx="15" hasCustomPrompt="1"/>
          </p:nvPr>
        </p:nvSpPr>
        <p:spPr>
          <a:xfrm>
            <a:off x="6520722" y="1862413"/>
            <a:ext cx="488929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Tree>
    <p:extLst>
      <p:ext uri="{BB962C8B-B14F-4D97-AF65-F5344CB8AC3E}">
        <p14:creationId xmlns:p14="http://schemas.microsoft.com/office/powerpoint/2010/main" val="359262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dirty="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chemeClr val="tx2"/>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7695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109387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253981B-9D74-034C-8F0C-9862071CC358}"/>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1" name="Title 2">
            <a:extLst>
              <a:ext uri="{FF2B5EF4-FFF2-40B4-BE49-F238E27FC236}">
                <a16:creationId xmlns:a16="http://schemas.microsoft.com/office/drawing/2014/main" id="{05F230E3-7D87-1647-86B3-7BF6C3E67BFB}"/>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32395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VSIDE OVERSKRIFT + TEKST ">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C5EB129-18BE-7445-AAF6-E144F503B741}"/>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FA3AD1C3-74DA-6E4C-8C1C-036743DF5979}"/>
              </a:ext>
            </a:extLst>
          </p:cNvPr>
          <p:cNvSpPr>
            <a:spLocks noGrp="1"/>
          </p:cNvSpPr>
          <p:nvPr>
            <p:ph type="title" hasCustomPrompt="1"/>
          </p:nvPr>
        </p:nvSpPr>
        <p:spPr>
          <a:xfrm>
            <a:off x="1012369" y="2922814"/>
            <a:ext cx="10858502"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86029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78BA1EDE-36A1-C74E-952E-2322FE079A01}"/>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F099719A-D956-D149-ABC2-4B5E9E98BBFE}"/>
              </a:ext>
            </a:extLst>
          </p:cNvPr>
          <p:cNvSpPr>
            <a:spLocks noGrp="1"/>
          </p:cNvSpPr>
          <p:nvPr>
            <p:ph type="title" hasCustomPrompt="1"/>
          </p:nvPr>
        </p:nvSpPr>
        <p:spPr>
          <a:xfrm>
            <a:off x="930726" y="2906485"/>
            <a:ext cx="10678887"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74324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A0F678B-4319-8544-8E49-ED9FD521FCE2}"/>
              </a:ext>
            </a:extLst>
          </p:cNvPr>
          <p:cNvCxnSpPr>
            <a:cxnSpLocks/>
          </p:cNvCxnSpPr>
          <p:nvPr userDrawn="1"/>
        </p:nvCxnSpPr>
        <p:spPr>
          <a:xfrm>
            <a:off x="-2256928" y="1124744"/>
            <a:ext cx="551384" cy="0"/>
          </a:xfrm>
          <a:prstGeom prst="line">
            <a:avLst/>
          </a:prstGeom>
          <a:ln w="12700">
            <a:solidFill>
              <a:srgbClr val="F9EAD4"/>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7" name="Text Placeholder 43">
            <a:extLst>
              <a:ext uri="{FF2B5EF4-FFF2-40B4-BE49-F238E27FC236}">
                <a16:creationId xmlns:a16="http://schemas.microsoft.com/office/drawing/2014/main" id="{F63AC168-8094-C749-A941-8C05FE624B60}"/>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8" name="Text Placeholder 43">
            <a:extLst>
              <a:ext uri="{FF2B5EF4-FFF2-40B4-BE49-F238E27FC236}">
                <a16:creationId xmlns:a16="http://schemas.microsoft.com/office/drawing/2014/main" id="{B9EBC7EA-4246-8445-821B-059E2F53AC50}"/>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CD4688AA-8B43-0043-BE11-B2DB5C64183A}"/>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A2CFD16C-BC56-3947-BEE1-31A99262699B}"/>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639BC8C7-A3C7-5440-A1E7-F6A420060EAC}"/>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2" name="Text Placeholder 43">
            <a:extLst>
              <a:ext uri="{FF2B5EF4-FFF2-40B4-BE49-F238E27FC236}">
                <a16:creationId xmlns:a16="http://schemas.microsoft.com/office/drawing/2014/main" id="{5C84FF9F-B88C-C542-BADE-B07A66C99748}"/>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93EAC450-E96A-D74D-B4FA-CBF4D1440CAD}"/>
              </a:ext>
            </a:extLst>
          </p:cNvPr>
          <p:cNvSpPr>
            <a:spLocks noGrp="1"/>
          </p:cNvSpPr>
          <p:nvPr>
            <p:ph type="title" hasCustomPrompt="1"/>
          </p:nvPr>
        </p:nvSpPr>
        <p:spPr>
          <a:xfrm>
            <a:off x="979712" y="1730828"/>
            <a:ext cx="1053193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476763119"/>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4 BILDET + TEKST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FD6B148E-8A7B-4344-9ECC-4CAE60F03CF7}"/>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053211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B96103BE-62D5-6344-84EF-BDB52394630B}"/>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725A2015-4856-1648-A5A5-FE6FFDEA577F}"/>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B98D09E8-5D0B-9D45-88F1-616BD05C2240}"/>
              </a:ext>
            </a:extLst>
          </p:cNvPr>
          <p:cNvSpPr>
            <a:spLocks noGrp="1"/>
          </p:cNvSpPr>
          <p:nvPr>
            <p:ph type="title" hasCustomPrompt="1"/>
          </p:nvPr>
        </p:nvSpPr>
        <p:spPr>
          <a:xfrm>
            <a:off x="6882448" y="2878111"/>
            <a:ext cx="392546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0" name="Title 3">
            <a:extLst>
              <a:ext uri="{FF2B5EF4-FFF2-40B4-BE49-F238E27FC236}">
                <a16:creationId xmlns:a16="http://schemas.microsoft.com/office/drawing/2014/main" id="{2848BAB3-B800-FC43-AFD6-AB50869F5833}"/>
              </a:ext>
            </a:extLst>
          </p:cNvPr>
          <p:cNvSpPr txBox="1">
            <a:spLocks/>
          </p:cNvSpPr>
          <p:nvPr userDrawn="1"/>
        </p:nvSpPr>
        <p:spPr>
          <a:xfrm>
            <a:off x="753968" y="5144124"/>
            <a:ext cx="4042883"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451736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TIKAL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8781C2A8-7B85-9E4D-87BF-8405D94F930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072E78C3-EAFB-B840-85A5-09F079A5A4AA}"/>
              </a:ext>
            </a:extLst>
          </p:cNvPr>
          <p:cNvSpPr>
            <a:spLocks noGrp="1"/>
          </p:cNvSpPr>
          <p:nvPr>
            <p:ph type="title" hasCustomPrompt="1"/>
          </p:nvPr>
        </p:nvSpPr>
        <p:spPr>
          <a:xfrm>
            <a:off x="7571996" y="3147934"/>
            <a:ext cx="4015401"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161483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dirty="0"/>
          </a:p>
        </p:txBody>
      </p:sp>
      <p:sp>
        <p:nvSpPr>
          <p:cNvPr id="9" name="Text Placeholder 2">
            <a:extLst>
              <a:ext uri="{FF2B5EF4-FFF2-40B4-BE49-F238E27FC236}">
                <a16:creationId xmlns:a16="http://schemas.microsoft.com/office/drawing/2014/main" id="{A12668B9-081E-0A4C-9DE7-9108930545E4}"/>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1D29C99B-55DF-2544-A026-8810174164C6}"/>
              </a:ext>
            </a:extLst>
          </p:cNvPr>
          <p:cNvSpPr>
            <a:spLocks noGrp="1"/>
          </p:cNvSpPr>
          <p:nvPr>
            <p:ph type="title" hasCustomPrompt="1"/>
          </p:nvPr>
        </p:nvSpPr>
        <p:spPr>
          <a:xfrm>
            <a:off x="1171195" y="4092314"/>
            <a:ext cx="386550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161734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A87DD0-86B8-9E4D-BBC3-171404B9BA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10338868" y="439273"/>
            <a:ext cx="135803" cy="540871"/>
          </a:xfrm>
          <a:prstGeom prst="rect">
            <a:avLst/>
          </a:prstGeom>
        </p:spPr>
      </p:pic>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1"/>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B9B4CE8C-9785-7A41-B013-032DE9F98CC5}"/>
              </a:ext>
            </a:extLst>
          </p:cNvPr>
          <p:cNvSpPr>
            <a:spLocks noGrp="1"/>
          </p:cNvSpPr>
          <p:nvPr>
            <p:ph type="title" hasCustomPrompt="1"/>
          </p:nvPr>
        </p:nvSpPr>
        <p:spPr>
          <a:xfrm>
            <a:off x="963384" y="5519057"/>
            <a:ext cx="10433959"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51271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162CCB-11E2-C048-9DAB-EBD1162D66DB}"/>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lnSpc>
                <a:spcPct val="120000"/>
              </a:lnSpc>
              <a:buFontTx/>
              <a:buNone/>
              <a:defRPr>
                <a:ln>
                  <a:noFill/>
                </a:ln>
                <a:solidFill>
                  <a:srgbClr val="F9EAD4"/>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170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6A7951-CA1E-E243-A51B-B70E721CA100}"/>
              </a:ext>
            </a:extLst>
          </p:cNvPr>
          <p:cNvSpPr>
            <a:spLocks noGrp="1"/>
          </p:cNvSpPr>
          <p:nvPr>
            <p:ph type="title" hasCustomPrompt="1"/>
          </p:nvPr>
        </p:nvSpPr>
        <p:spPr>
          <a:xfrm>
            <a:off x="4474117" y="3364497"/>
            <a:ext cx="3575600" cy="745217"/>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34426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3AF5F-52F0-5B4C-B3BD-6577371CE931}"/>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5" y="3930902"/>
            <a:ext cx="4164655" cy="23066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sp>
        <p:nvSpPr>
          <p:cNvPr id="6" name="Title 1">
            <a:extLst>
              <a:ext uri="{FF2B5EF4-FFF2-40B4-BE49-F238E27FC236}">
                <a16:creationId xmlns:a16="http://schemas.microsoft.com/office/drawing/2014/main" id="{E4284354-683C-864B-B14C-4439FF2585E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234179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0453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4" name="Picture 3">
            <a:extLst>
              <a:ext uri="{FF2B5EF4-FFF2-40B4-BE49-F238E27FC236}">
                <a16:creationId xmlns:a16="http://schemas.microsoft.com/office/drawing/2014/main" id="{3226D2EC-852D-8A45-B295-774BB77C9E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6" name="Title 1">
            <a:extLst>
              <a:ext uri="{FF2B5EF4-FFF2-40B4-BE49-F238E27FC236}">
                <a16:creationId xmlns:a16="http://schemas.microsoft.com/office/drawing/2014/main" id="{D4203E94-133F-794B-9020-5D1CFBAFB12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844859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93980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5" name="Picture 4">
            <a:extLst>
              <a:ext uri="{FF2B5EF4-FFF2-40B4-BE49-F238E27FC236}">
                <a16:creationId xmlns:a16="http://schemas.microsoft.com/office/drawing/2014/main" id="{5DA25F3C-EEEF-AD41-910A-42E4D5F041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3E55CE62-B7BE-2D4E-BDA1-A1A6D3FCAC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710796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94E04-FA11-9B40-B427-F81E4C46607E}"/>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4698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1F042B26-0DA7-004B-8352-09010EB5CFF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81387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47FD1-86F7-9049-AFFE-4CC1CC633327}"/>
              </a:ext>
            </a:extLst>
          </p:cNvPr>
          <p:cNvPicPr>
            <a:picLocks noChangeAspect="1"/>
          </p:cNvPicPr>
          <p:nvPr userDrawn="1"/>
        </p:nvPicPr>
        <p:blipFill>
          <a:blip r:embed="rId2"/>
          <a:stretch>
            <a:fillRect/>
          </a:stretch>
        </p:blipFill>
        <p:spPr>
          <a:xfrm>
            <a:off x="393700" y="4434795"/>
            <a:ext cx="1651000" cy="2137455"/>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53D87BE-DA34-CE48-AFA7-1F15605A9B7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47148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21EB9-07A1-4E4E-8604-8778DEA5E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3"/>
            <a:ext cx="5764855" cy="26005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C1DA0A6-BBA6-FF49-8A48-2303E600BD7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16300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2"/>
            <a:ext cx="4850455" cy="260052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9BFE8891-0639-4D49-B8A2-DB5EC39FEE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7" name="Title 1">
            <a:extLst>
              <a:ext uri="{FF2B5EF4-FFF2-40B4-BE49-F238E27FC236}">
                <a16:creationId xmlns:a16="http://schemas.microsoft.com/office/drawing/2014/main" id="{0FC321DE-B3E1-3E49-9FE9-8CA26EFC44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8083298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F48EE-188F-7E47-85B6-224AB0F3357F}"/>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364085"/>
            <a:ext cx="484414" cy="1609530"/>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C3A4CCE1-11A9-9C43-9E9E-B8EBF8835E8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666389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54D63-85BD-CB4D-ABC7-348B0E185A5B}"/>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580587" y="1340757"/>
            <a:ext cx="611413" cy="14042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535211"/>
          </a:xfrm>
          <a:prstGeom prst="rect">
            <a:avLst/>
          </a:prstGeom>
        </p:spPr>
        <p:txBody>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E574D806-FDA1-9840-8AEB-32121F782BF4}"/>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564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803252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D775B3-A7B4-C34F-B688-E057B1B6BD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694886" y="1401407"/>
            <a:ext cx="497114" cy="1572208"/>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itle 1">
            <a:extLst>
              <a:ext uri="{FF2B5EF4-FFF2-40B4-BE49-F238E27FC236}">
                <a16:creationId xmlns:a16="http://schemas.microsoft.com/office/drawing/2014/main" id="{4096AE49-FACD-594C-916C-52F885A20F39}"/>
              </a:ext>
            </a:extLst>
          </p:cNvPr>
          <p:cNvSpPr>
            <a:spLocks noGrp="1"/>
          </p:cNvSpPr>
          <p:nvPr>
            <p:ph type="title" hasCustomPrompt="1"/>
          </p:nvPr>
        </p:nvSpPr>
        <p:spPr>
          <a:xfrm>
            <a:off x="848791" y="5516026"/>
            <a:ext cx="10860279"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7293278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401205"/>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noProof="0" dirty="0">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sånn</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920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90270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11133C"/>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5864554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EA7EF65A-5F5D-6740-9C3A-0DA34B710C16}"/>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94306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8839132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2D51FA1-24DE-4942-AA66-3C2077F65150}"/>
              </a:ext>
            </a:extLst>
          </p:cNvPr>
          <p:cNvSpPr>
            <a:spLocks noGrp="1"/>
          </p:cNvSpPr>
          <p:nvPr>
            <p:ph type="body" sz="quarter" idx="14" hasCustomPrompt="1"/>
          </p:nvPr>
        </p:nvSpPr>
        <p:spPr>
          <a:xfrm>
            <a:off x="701676" y="1828800"/>
            <a:ext cx="10765800"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nb-NO" dirty="0"/>
              <a:t>POINT</a:t>
            </a:r>
          </a:p>
          <a:p>
            <a:pPr lvl="0"/>
            <a:r>
              <a:rPr lang="nb-NO" dirty="0"/>
              <a:t>POINT</a:t>
            </a:r>
          </a:p>
          <a:p>
            <a:pPr lvl="0"/>
            <a:endParaRPr lang="nb-NO" dirty="0"/>
          </a:p>
        </p:txBody>
      </p:sp>
      <p:sp>
        <p:nvSpPr>
          <p:cNvPr id="12" name="Title 2">
            <a:extLst>
              <a:ext uri="{FF2B5EF4-FFF2-40B4-BE49-F238E27FC236}">
                <a16:creationId xmlns:a16="http://schemas.microsoft.com/office/drawing/2014/main" id="{34DC453D-D0CB-424B-9E7F-C74117331CAA}"/>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1195861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V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F7FC5DC-F4C8-0749-9605-FF4CDA1932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0E93537D-CE7E-924A-8E14-09A5F17A3C89}"/>
              </a:ext>
            </a:extLst>
          </p:cNvPr>
          <p:cNvSpPr>
            <a:spLocks noGrp="1"/>
          </p:cNvSpPr>
          <p:nvPr>
            <p:ph type="title" hasCustomPrompt="1"/>
          </p:nvPr>
        </p:nvSpPr>
        <p:spPr>
          <a:xfrm>
            <a:off x="1028699" y="2906485"/>
            <a:ext cx="10874830"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050520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A1296068-D815-0A43-8AD7-34DBAB90525A}"/>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95F70B86-A9D2-3445-B598-C6470EA9ACF5}"/>
              </a:ext>
            </a:extLst>
          </p:cNvPr>
          <p:cNvSpPr>
            <a:spLocks noGrp="1"/>
          </p:cNvSpPr>
          <p:nvPr>
            <p:ph type="title" hasCustomPrompt="1"/>
          </p:nvPr>
        </p:nvSpPr>
        <p:spPr>
          <a:xfrm>
            <a:off x="947056" y="2922813"/>
            <a:ext cx="10711544"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546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24" name="Text Placeholder 43">
            <a:extLst>
              <a:ext uri="{FF2B5EF4-FFF2-40B4-BE49-F238E27FC236}">
                <a16:creationId xmlns:a16="http://schemas.microsoft.com/office/drawing/2014/main" id="{F815205D-535C-8740-9807-E1417C6FB20A}"/>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5" name="Text Placeholder 43">
            <a:extLst>
              <a:ext uri="{FF2B5EF4-FFF2-40B4-BE49-F238E27FC236}">
                <a16:creationId xmlns:a16="http://schemas.microsoft.com/office/drawing/2014/main" id="{0E0ADA14-42CE-3A44-A1D7-BFDD99E7CBAD}"/>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6" name="Text Placeholder 43">
            <a:extLst>
              <a:ext uri="{FF2B5EF4-FFF2-40B4-BE49-F238E27FC236}">
                <a16:creationId xmlns:a16="http://schemas.microsoft.com/office/drawing/2014/main" id="{F2CF862D-C493-6E4A-A55E-7594836AD723}"/>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7" name="Text Placeholder 43">
            <a:extLst>
              <a:ext uri="{FF2B5EF4-FFF2-40B4-BE49-F238E27FC236}">
                <a16:creationId xmlns:a16="http://schemas.microsoft.com/office/drawing/2014/main" id="{2859779A-FCC8-E140-92E1-24B44242F5C9}"/>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8" name="Text Placeholder 43">
            <a:extLst>
              <a:ext uri="{FF2B5EF4-FFF2-40B4-BE49-F238E27FC236}">
                <a16:creationId xmlns:a16="http://schemas.microsoft.com/office/drawing/2014/main" id="{23BCB34F-67C0-6B4C-AE10-FC8302FEB774}"/>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7" name="Title 2">
            <a:extLst>
              <a:ext uri="{FF2B5EF4-FFF2-40B4-BE49-F238E27FC236}">
                <a16:creationId xmlns:a16="http://schemas.microsoft.com/office/drawing/2014/main" id="{FE6DB086-C28E-2948-8337-1F096FC6BAEB}"/>
              </a:ext>
            </a:extLst>
          </p:cNvPr>
          <p:cNvSpPr>
            <a:spLocks noGrp="1"/>
          </p:cNvSpPr>
          <p:nvPr>
            <p:ph type="title" hasCustomPrompt="1"/>
          </p:nvPr>
        </p:nvSpPr>
        <p:spPr>
          <a:xfrm>
            <a:off x="996041" y="1747156"/>
            <a:ext cx="9241973"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32842654"/>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BDBA800F-3958-E04A-9AFD-0A31EFA1F961}"/>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44539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ADA4ED-CA3E-184C-BF78-1C98B8416C13}"/>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6" name="Title 2">
            <a:extLst>
              <a:ext uri="{FF2B5EF4-FFF2-40B4-BE49-F238E27FC236}">
                <a16:creationId xmlns:a16="http://schemas.microsoft.com/office/drawing/2014/main" id="{B7062C8D-0174-5443-B400-CD631C81A6CC}"/>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2" name="TextBox 1">
            <a:extLst>
              <a:ext uri="{FF2B5EF4-FFF2-40B4-BE49-F238E27FC236}">
                <a16:creationId xmlns:a16="http://schemas.microsoft.com/office/drawing/2014/main" id="{FCCBE432-8B80-EC43-B8FD-95A24539D001}"/>
              </a:ext>
            </a:extLst>
          </p:cNvPr>
          <p:cNvSpPr txBox="1"/>
          <p:nvPr userDrawn="1"/>
        </p:nvSpPr>
        <p:spPr>
          <a:xfrm>
            <a:off x="2036618" y="2763982"/>
            <a:ext cx="184731" cy="369332"/>
          </a:xfrm>
          <a:prstGeom prst="rect">
            <a:avLst/>
          </a:prstGeom>
          <a:noFill/>
        </p:spPr>
        <p:txBody>
          <a:bodyPr wrap="none" rtlCol="0">
            <a:spAutoFit/>
          </a:bodyPr>
          <a:lstStyle/>
          <a:p>
            <a:endParaRPr lang="nb-NO" dirty="0"/>
          </a:p>
        </p:txBody>
      </p:sp>
    </p:spTree>
    <p:extLst>
      <p:ext uri="{BB962C8B-B14F-4D97-AF65-F5344CB8AC3E}">
        <p14:creationId xmlns:p14="http://schemas.microsoft.com/office/powerpoint/2010/main" val="31074770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9DB9922A-E308-3D4C-B5BE-2D86033CBDF9}"/>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A3459D8E-A9A0-5645-B0C3-4739E65AC543}"/>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20" name="Title 3">
            <a:extLst>
              <a:ext uri="{FF2B5EF4-FFF2-40B4-BE49-F238E27FC236}">
                <a16:creationId xmlns:a16="http://schemas.microsoft.com/office/drawing/2014/main" id="{7CF5B1B3-411F-E547-A9EA-15ACD46857DB}"/>
              </a:ext>
            </a:extLst>
          </p:cNvPr>
          <p:cNvSpPr>
            <a:spLocks noGrp="1"/>
          </p:cNvSpPr>
          <p:nvPr>
            <p:ph type="title" hasCustomPrompt="1"/>
          </p:nvPr>
        </p:nvSpPr>
        <p:spPr>
          <a:xfrm>
            <a:off x="6882448" y="2908091"/>
            <a:ext cx="3940450" cy="361637"/>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1" name="Title 3">
            <a:extLst>
              <a:ext uri="{FF2B5EF4-FFF2-40B4-BE49-F238E27FC236}">
                <a16:creationId xmlns:a16="http://schemas.microsoft.com/office/drawing/2014/main" id="{E9BD81EE-13F7-4A4F-A011-39A246AA71DB}"/>
              </a:ext>
            </a:extLst>
          </p:cNvPr>
          <p:cNvSpPr txBox="1">
            <a:spLocks/>
          </p:cNvSpPr>
          <p:nvPr userDrawn="1"/>
        </p:nvSpPr>
        <p:spPr>
          <a:xfrm>
            <a:off x="766462" y="5126636"/>
            <a:ext cx="4015400"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582340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ERTIKALDELT 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A09A490D-63A4-A74B-B160-6AAE5E0AD799}"/>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AF06ADF9-A2BF-5447-9193-32DB998F37B3}"/>
              </a:ext>
            </a:extLst>
          </p:cNvPr>
          <p:cNvSpPr>
            <a:spLocks noGrp="1"/>
          </p:cNvSpPr>
          <p:nvPr>
            <p:ph type="title" hasCustomPrompt="1"/>
          </p:nvPr>
        </p:nvSpPr>
        <p:spPr>
          <a:xfrm>
            <a:off x="7571995" y="3162924"/>
            <a:ext cx="4015402"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6264623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a:p>
        </p:txBody>
      </p:sp>
      <p:sp>
        <p:nvSpPr>
          <p:cNvPr id="9" name="Text Placeholder 2">
            <a:extLst>
              <a:ext uri="{FF2B5EF4-FFF2-40B4-BE49-F238E27FC236}">
                <a16:creationId xmlns:a16="http://schemas.microsoft.com/office/drawing/2014/main" id="{81B95242-A5F4-AB45-92CD-EA8C164B69C5}"/>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3F62E93D-1167-3448-8705-CF2ADA18DA28}"/>
              </a:ext>
            </a:extLst>
          </p:cNvPr>
          <p:cNvSpPr>
            <a:spLocks noGrp="1"/>
          </p:cNvSpPr>
          <p:nvPr>
            <p:ph type="title" hasCustomPrompt="1"/>
          </p:nvPr>
        </p:nvSpPr>
        <p:spPr>
          <a:xfrm>
            <a:off x="1141215" y="4107305"/>
            <a:ext cx="389548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9597979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17212F27-4068-104B-AE0D-84223B2107D0}"/>
              </a:ext>
            </a:extLst>
          </p:cNvPr>
          <p:cNvSpPr txBox="1">
            <a:spLocks/>
          </p:cNvSpPr>
          <p:nvPr userDrawn="1"/>
        </p:nvSpPr>
        <p:spPr>
          <a:xfrm>
            <a:off x="996041" y="5535385"/>
            <a:ext cx="10515601" cy="794203"/>
          </a:xfrm>
          <a:prstGeom prst="rect">
            <a:avLst/>
          </a:prstGeom>
        </p:spPr>
        <p:txBody>
          <a:bodyPr>
            <a:normAutofit/>
          </a:bodyPr>
          <a:lstStyle>
            <a:lvl1pPr algn="l" defTabSz="914400" rtl="0" eaLnBrk="1" latinLnBrk="0" hangingPunct="1">
              <a:lnSpc>
                <a:spcPct val="90000"/>
              </a:lnSpc>
              <a:spcBef>
                <a:spcPct val="0"/>
              </a:spcBef>
              <a:buNone/>
              <a:defRPr sz="4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2259804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BD258A-2435-F147-B286-080122534E3B}"/>
              </a:ext>
            </a:extLst>
          </p:cNvPr>
          <p:cNvSpPr>
            <a:spLocks noGrp="1"/>
          </p:cNvSpPr>
          <p:nvPr>
            <p:ph type="title" hasCustomPrompt="1"/>
          </p:nvPr>
        </p:nvSpPr>
        <p:spPr>
          <a:xfrm>
            <a:off x="4355400" y="3375639"/>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981941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FA061-444A-6F4E-B821-D2735C5FFA43}"/>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3229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8" name="Title 1">
            <a:extLst>
              <a:ext uri="{FF2B5EF4-FFF2-40B4-BE49-F238E27FC236}">
                <a16:creationId xmlns:a16="http://schemas.microsoft.com/office/drawing/2014/main" id="{03BBA5AA-EE32-0540-89B9-05466DA1D00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0157077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3789098" cy="23882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3F217E8B-895A-B440-805D-16EE63607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8" name="Title 1">
            <a:extLst>
              <a:ext uri="{FF2B5EF4-FFF2-40B4-BE49-F238E27FC236}">
                <a16:creationId xmlns:a16="http://schemas.microsoft.com/office/drawing/2014/main" id="{16A3C1AB-6F6F-374B-B12A-2D5E580B89F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7927278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Rectangle 5">
            <a:extLst>
              <a:ext uri="{FF2B5EF4-FFF2-40B4-BE49-F238E27FC236}">
                <a16:creationId xmlns:a16="http://schemas.microsoft.com/office/drawing/2014/main" id="{4BFAE81E-658F-984C-9EC9-9668C2873759}"/>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B7FDCCAA-7EC4-A843-B934-EB569A355306}"/>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9" name="Title 1">
            <a:extLst>
              <a:ext uri="{FF2B5EF4-FFF2-40B4-BE49-F238E27FC236}">
                <a16:creationId xmlns:a16="http://schemas.microsoft.com/office/drawing/2014/main" id="{A4E78DF4-39E2-1F4A-9F4A-48048F0D67A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13831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108886C1-2C12-6749-BFEB-858ED06B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6" name="Title 1">
            <a:extLst>
              <a:ext uri="{FF2B5EF4-FFF2-40B4-BE49-F238E27FC236}">
                <a16:creationId xmlns:a16="http://schemas.microsoft.com/office/drawing/2014/main" id="{1FA9E3E9-6ABB-3849-BEBD-D4B6DEB7C57D}"/>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62639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4045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6E09D870-D40E-FE49-BF50-7D0FCDD8C1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8" name="Title 1">
            <a:extLst>
              <a:ext uri="{FF2B5EF4-FFF2-40B4-BE49-F238E27FC236}">
                <a16:creationId xmlns:a16="http://schemas.microsoft.com/office/drawing/2014/main" id="{9AB6C91C-8861-8C4A-9D6C-055777CE31C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2721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V 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DBCCCB9-B95D-EF47-8620-D94F96E949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7" name="Title 2">
            <a:extLst>
              <a:ext uri="{FF2B5EF4-FFF2-40B4-BE49-F238E27FC236}">
                <a16:creationId xmlns:a16="http://schemas.microsoft.com/office/drawing/2014/main" id="{62AECF3F-3656-C845-BDA0-70410404A739}"/>
              </a:ext>
            </a:extLst>
          </p:cNvPr>
          <p:cNvSpPr>
            <a:spLocks noGrp="1"/>
          </p:cNvSpPr>
          <p:nvPr>
            <p:ph type="title" hasCustomPrompt="1"/>
          </p:nvPr>
        </p:nvSpPr>
        <p:spPr>
          <a:xfrm>
            <a:off x="1028699" y="2922813"/>
            <a:ext cx="10662558"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083368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3"/>
            <a:ext cx="4129088" cy="24862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045B458F-3234-5D4B-A12D-BB377824B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58BF48B6-FD4B-B74F-9D27-B506E6B89B98}"/>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32149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2"/>
            <a:ext cx="3805427" cy="25352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51F33615-9A7F-9444-B5FB-9157B6C76B7E}"/>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9" name="Title 1">
            <a:extLst>
              <a:ext uri="{FF2B5EF4-FFF2-40B4-BE49-F238E27FC236}">
                <a16:creationId xmlns:a16="http://schemas.microsoft.com/office/drawing/2014/main" id="{74AA2F48-6D5A-A941-8FD4-E22A3C55E936}"/>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079896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6658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2" name="Picture 1">
            <a:extLst>
              <a:ext uri="{FF2B5EF4-FFF2-40B4-BE49-F238E27FC236}">
                <a16:creationId xmlns:a16="http://schemas.microsoft.com/office/drawing/2014/main" id="{DDDDA82E-3D2D-584C-8928-6B0E54DAA0A6}"/>
              </a:ext>
            </a:extLst>
          </p:cNvPr>
          <p:cNvPicPr>
            <a:picLocks noChangeAspect="1"/>
          </p:cNvPicPr>
          <p:nvPr userDrawn="1"/>
        </p:nvPicPr>
        <p:blipFill>
          <a:blip r:embed="rId2"/>
          <a:stretch>
            <a:fillRect/>
          </a:stretch>
        </p:blipFill>
        <p:spPr>
          <a:xfrm>
            <a:off x="393700" y="4406900"/>
            <a:ext cx="1672546" cy="2165350"/>
          </a:xfrm>
          <a:prstGeom prst="rect">
            <a:avLst/>
          </a:prstGeom>
        </p:spPr>
      </p:pic>
      <p:sp>
        <p:nvSpPr>
          <p:cNvPr id="8" name="Title 1">
            <a:extLst>
              <a:ext uri="{FF2B5EF4-FFF2-40B4-BE49-F238E27FC236}">
                <a16:creationId xmlns:a16="http://schemas.microsoft.com/office/drawing/2014/main" id="{A4FD1B94-CAC8-AE49-9B77-654BE61D661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83025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6331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7" name="Picture 6">
            <a:extLst>
              <a:ext uri="{FF2B5EF4-FFF2-40B4-BE49-F238E27FC236}">
                <a16:creationId xmlns:a16="http://schemas.microsoft.com/office/drawing/2014/main" id="{A0E04D2B-1DB1-8049-9182-8F4B462D88C9}"/>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8" name="Title 1">
            <a:extLst>
              <a:ext uri="{FF2B5EF4-FFF2-40B4-BE49-F238E27FC236}">
                <a16:creationId xmlns:a16="http://schemas.microsoft.com/office/drawing/2014/main" id="{82FEAF70-3257-F146-9C42-CD8FF472F4B5}"/>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34632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4209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0DD20732-A66D-674F-8D77-85D47E1E68C2}"/>
              </a:ext>
            </a:extLst>
          </p:cNvPr>
          <p:cNvPicPr>
            <a:picLocks noChangeAspect="1"/>
          </p:cNvPicPr>
          <p:nvPr userDrawn="1"/>
        </p:nvPicPr>
        <p:blipFill>
          <a:blip r:embed="rId2"/>
          <a:stretch>
            <a:fillRect/>
          </a:stretch>
        </p:blipFill>
        <p:spPr>
          <a:xfrm>
            <a:off x="749300" y="4387850"/>
            <a:ext cx="1397000" cy="1993900"/>
          </a:xfrm>
          <a:prstGeom prst="rect">
            <a:avLst/>
          </a:prstGeom>
        </p:spPr>
      </p:pic>
      <p:sp>
        <p:nvSpPr>
          <p:cNvPr id="7" name="Title 1">
            <a:extLst>
              <a:ext uri="{FF2B5EF4-FFF2-40B4-BE49-F238E27FC236}">
                <a16:creationId xmlns:a16="http://schemas.microsoft.com/office/drawing/2014/main" id="{CFA78B99-4C09-C840-A1B9-28082597844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493213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C64B16-2D5D-6F43-8977-CE8918D673A5}"/>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977B1362-9096-C842-9A22-5C128B8073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6" name="Title 1">
            <a:extLst>
              <a:ext uri="{FF2B5EF4-FFF2-40B4-BE49-F238E27FC236}">
                <a16:creationId xmlns:a16="http://schemas.microsoft.com/office/drawing/2014/main" id="{DE1D43C9-E688-CF48-B604-470F4915AC08}"/>
              </a:ext>
            </a:extLst>
          </p:cNvPr>
          <p:cNvSpPr>
            <a:spLocks noGrp="1"/>
          </p:cNvSpPr>
          <p:nvPr>
            <p:ph type="title" hasCustomPrompt="1"/>
          </p:nvPr>
        </p:nvSpPr>
        <p:spPr>
          <a:xfrm>
            <a:off x="907240" y="5519254"/>
            <a:ext cx="10694951"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24070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V 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C130BC32-BAD0-8F4D-8AC4-AB6FAFCF7F1D}"/>
              </a:ext>
            </a:extLst>
          </p:cNvPr>
          <p:cNvSpPr>
            <a:spLocks noGrp="1"/>
          </p:cNvSpPr>
          <p:nvPr>
            <p:ph type="body" sz="quarter" idx="16" hasCustomPrompt="1"/>
          </p:nvPr>
        </p:nvSpPr>
        <p:spPr>
          <a:xfrm>
            <a:off x="701676" y="4336474"/>
            <a:ext cx="10880724" cy="2188152"/>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D3D73E66-8E9B-9C48-8816-CDCFD54779F5}"/>
              </a:ext>
            </a:extLst>
          </p:cNvPr>
          <p:cNvSpPr>
            <a:spLocks noGrp="1"/>
          </p:cNvSpPr>
          <p:nvPr>
            <p:ph type="title" hasCustomPrompt="1"/>
          </p:nvPr>
        </p:nvSpPr>
        <p:spPr>
          <a:xfrm>
            <a:off x="947056" y="2906484"/>
            <a:ext cx="10646230"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13932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6" name="Text Placeholder 43">
            <a:extLst>
              <a:ext uri="{FF2B5EF4-FFF2-40B4-BE49-F238E27FC236}">
                <a16:creationId xmlns:a16="http://schemas.microsoft.com/office/drawing/2014/main" id="{7FE2DDC7-33B2-1245-B558-E2BEFAC17A30}"/>
              </a:ext>
            </a:extLst>
          </p:cNvPr>
          <p:cNvSpPr>
            <a:spLocks noGrp="1"/>
          </p:cNvSpPr>
          <p:nvPr>
            <p:ph type="body" sz="quarter" idx="17" hasCustomPrompt="1"/>
          </p:nvPr>
        </p:nvSpPr>
        <p:spPr>
          <a:xfrm>
            <a:off x="998113" y="5354956"/>
            <a:ext cx="1440287" cy="1079298"/>
          </a:xfrm>
          <a:prstGeom prst="rect">
            <a:avLst/>
          </a:prstGeom>
        </p:spPr>
        <p:txBody>
          <a:bodyPr/>
          <a:lstStyle>
            <a:lvl1pPr marL="0" indent="0">
              <a:lnSpc>
                <a:spcPct val="120000"/>
              </a:lnSpc>
              <a:buNone/>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7" name="Text Placeholder 43">
            <a:extLst>
              <a:ext uri="{FF2B5EF4-FFF2-40B4-BE49-F238E27FC236}">
                <a16:creationId xmlns:a16="http://schemas.microsoft.com/office/drawing/2014/main" id="{85C9FA88-0473-2D46-BDB4-B7A1FA33ABA1}"/>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8" name="Text Placeholder 43">
            <a:extLst>
              <a:ext uri="{FF2B5EF4-FFF2-40B4-BE49-F238E27FC236}">
                <a16:creationId xmlns:a16="http://schemas.microsoft.com/office/drawing/2014/main" id="{DDF6FC63-F0F5-194B-8B0A-04815FC2CF1C}"/>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3055BA46-87EB-CC45-8D7D-B5306D1DE132}"/>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1E907195-8691-4A41-B1D3-0FD304BE9211}"/>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2770CA16-F051-7643-93BC-36A759A52F75}"/>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191E037D-B2D5-094F-A8A3-AF1C0702CCC6}"/>
              </a:ext>
            </a:extLst>
          </p:cNvPr>
          <p:cNvSpPr>
            <a:spLocks noGrp="1"/>
          </p:cNvSpPr>
          <p:nvPr>
            <p:ph type="title" hasCustomPrompt="1"/>
          </p:nvPr>
        </p:nvSpPr>
        <p:spPr>
          <a:xfrm>
            <a:off x="1028699" y="1730827"/>
            <a:ext cx="100584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622492964"/>
      </p:ext>
    </p:extLst>
  </p:cSld>
  <p:clrMapOvr>
    <a:masterClrMapping/>
  </p:clrMapOvr>
  <p:extLst>
    <p:ext uri="{DCECCB84-F9BA-43D5-87BE-67443E8EF086}">
      <p15:sldGuideLst xmlns:p15="http://schemas.microsoft.com/office/powerpoint/2012/main">
        <p15:guide id="1" pos="98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4.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14.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133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A7B1A5-96E7-7841-AF2C-4B80BD8B3E21}"/>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7895" y="236386"/>
            <a:ext cx="146695" cy="611233"/>
          </a:xfrm>
          <a:prstGeom prst="rect">
            <a:avLst/>
          </a:prstGeom>
        </p:spPr>
      </p:pic>
      <p:sp>
        <p:nvSpPr>
          <p:cNvPr id="2" name="Title Placeholder 1">
            <a:extLst>
              <a:ext uri="{FF2B5EF4-FFF2-40B4-BE49-F238E27FC236}">
                <a16:creationId xmlns:a16="http://schemas.microsoft.com/office/drawing/2014/main" id="{F76872BF-7BEA-1643-9914-5D771D756111}"/>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nb-NO"/>
              <a:t>Klikk for å redigere tittelstil</a:t>
            </a:r>
            <a:endParaRPr lang="nb-NO" dirty="0"/>
          </a:p>
        </p:txBody>
      </p:sp>
      <p:sp>
        <p:nvSpPr>
          <p:cNvPr id="3" name="Text Placeholder 2">
            <a:extLst>
              <a:ext uri="{FF2B5EF4-FFF2-40B4-BE49-F238E27FC236}">
                <a16:creationId xmlns:a16="http://schemas.microsoft.com/office/drawing/2014/main" id="{AFE67D8C-56DD-D444-BDB7-A404FFD31F5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87061290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59" r:id="rId3"/>
    <p:sldLayoutId id="2147483786" r:id="rId4"/>
    <p:sldLayoutId id="2147483799" r:id="rId5"/>
    <p:sldLayoutId id="2147483797" r:id="rId6"/>
    <p:sldLayoutId id="2147483796" r:id="rId7"/>
    <p:sldLayoutId id="2147483651" r:id="rId8"/>
    <p:sldLayoutId id="2147483655" r:id="rId9"/>
    <p:sldLayoutId id="2147483656" r:id="rId10"/>
    <p:sldLayoutId id="2147483660" r:id="rId11"/>
    <p:sldLayoutId id="2147483657" r:id="rId12"/>
    <p:sldLayoutId id="2147483658" r:id="rId13"/>
    <p:sldLayoutId id="2147483661" r:id="rId14"/>
    <p:sldLayoutId id="2147483662" r:id="rId15"/>
    <p:sldLayoutId id="2147483668" r:id="rId16"/>
    <p:sldLayoutId id="2147483663" r:id="rId17"/>
    <p:sldLayoutId id="2147483664" r:id="rId18"/>
    <p:sldLayoutId id="2147483667" r:id="rId19"/>
    <p:sldLayoutId id="2147483795" r:id="rId20"/>
    <p:sldLayoutId id="2147483665" r:id="rId21"/>
    <p:sldLayoutId id="2147483789" r:id="rId22"/>
    <p:sldLayoutId id="2147483787" r:id="rId23"/>
    <p:sldLayoutId id="2147483788" r:id="rId24"/>
    <p:sldLayoutId id="2147483666" r:id="rId25"/>
  </p:sldLayoutIdLst>
  <p:txStyles>
    <p:titleStyle>
      <a:lvl1pPr algn="l" defTabSz="914400" rtl="0" eaLnBrk="1" latinLnBrk="0" hangingPunct="1">
        <a:lnSpc>
          <a:spcPct val="90000"/>
        </a:lnSpc>
        <a:spcBef>
          <a:spcPct val="0"/>
        </a:spcBef>
        <a:buNone/>
        <a:defRPr sz="4400" b="1" kern="1200">
          <a:solidFill>
            <a:schemeClr val="bg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bg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210">
          <p15:clr>
            <a:srgbClr val="F26B43"/>
          </p15:clr>
        </p15:guide>
        <p15:guide id="4" orient="horz" pos="411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EA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50AE8-2C90-804A-93A7-F176C0163963}"/>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6" name="Title Placeholder 1">
            <a:extLst>
              <a:ext uri="{FF2B5EF4-FFF2-40B4-BE49-F238E27FC236}">
                <a16:creationId xmlns:a16="http://schemas.microsoft.com/office/drawing/2014/main" id="{D1013C82-8544-2246-9CDA-B3C78E4F506E}"/>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
        <p:nvSpPr>
          <p:cNvPr id="7" name="Text Placeholder 2">
            <a:extLst>
              <a:ext uri="{FF2B5EF4-FFF2-40B4-BE49-F238E27FC236}">
                <a16:creationId xmlns:a16="http://schemas.microsoft.com/office/drawing/2014/main" id="{33C91A24-9F89-4646-9D16-1A068AEF8C65}"/>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Tree>
    <p:extLst>
      <p:ext uri="{BB962C8B-B14F-4D97-AF65-F5344CB8AC3E}">
        <p14:creationId xmlns:p14="http://schemas.microsoft.com/office/powerpoint/2010/main" val="61943971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809" r:id="rId3"/>
    <p:sldLayoutId id="2147483812" r:id="rId4"/>
    <p:sldLayoutId id="2147483811" r:id="rId5"/>
    <p:sldLayoutId id="2147483810"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01" r:id="rId15"/>
    <p:sldLayoutId id="2147483702" r:id="rId16"/>
    <p:sldLayoutId id="2147483758" r:id="rId17"/>
    <p:sldLayoutId id="2147483759" r:id="rId18"/>
    <p:sldLayoutId id="2147483703" r:id="rId19"/>
    <p:sldLayoutId id="2147483761" r:id="rId20"/>
    <p:sldLayoutId id="2147483704" r:id="rId21"/>
    <p:sldLayoutId id="2147483760" r:id="rId22"/>
    <p:sldLayoutId id="2147483705" r:id="rId23"/>
    <p:sldLayoutId id="2147483706" r:id="rId24"/>
    <p:sldLayoutId id="2147483707"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B29748-9A96-B344-B100-E43F61E260E5}"/>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Tree>
    <p:extLst>
      <p:ext uri="{BB962C8B-B14F-4D97-AF65-F5344CB8AC3E}">
        <p14:creationId xmlns:p14="http://schemas.microsoft.com/office/powerpoint/2010/main" val="122052034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822" r:id="rId3"/>
    <p:sldLayoutId id="2147483824" r:id="rId4"/>
    <p:sldLayoutId id="2147483823"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93" r:id="rId16"/>
    <p:sldLayoutId id="2147483781" r:id="rId17"/>
    <p:sldLayoutId id="2147483782" r:id="rId18"/>
    <p:sldLayoutId id="2147483790" r:id="rId19"/>
    <p:sldLayoutId id="2147483791" r:id="rId20"/>
    <p:sldLayoutId id="2147483783" r:id="rId21"/>
    <p:sldLayoutId id="2147483794" r:id="rId22"/>
    <p:sldLayoutId id="2147483784" r:id="rId23"/>
    <p:sldLayoutId id="2147483792" r:id="rId24"/>
    <p:sldLayoutId id="2147483785"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hyperlink" Target="https://github.com/jensmorten/onesixtynine" TargetMode="External"/><Relationship Id="rId7" Type="http://schemas.openxmlformats.org/officeDocument/2006/relationships/image" Target="../media/image43.png"/><Relationship Id="rId2" Type="http://schemas.openxmlformats.org/officeDocument/2006/relationships/hyperlink" Target="https://www.pollofpolls.no/" TargetMode="External"/><Relationship Id="rId1" Type="http://schemas.openxmlformats.org/officeDocument/2006/relationships/slideLayout" Target="../slideLayouts/slideLayout5.xml"/><Relationship Id="rId6" Type="http://schemas.openxmlformats.org/officeDocument/2006/relationships/hyperlink" Target="https://fivethirtyeight.com/features/how-fivethirtyeights-2020-presidential-forecast-works-and-whats-different-because-f-covid-19/" TargetMode="External"/><Relationship Id="rId5" Type="http://schemas.openxmlformats.org/officeDocument/2006/relationships/hyperlink" Target="https://event.bouvet.no/event/e6bcce8f-d697-40c3-a8f8-136ce03cdf84" TargetMode="External"/><Relationship Id="rId4" Type="http://schemas.openxmlformats.org/officeDocument/2006/relationships/hyperlink" Target="https://github.com/martinlackner/apportionme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EDC0D07B-70DA-DA40-BA55-586228B401B9}"/>
              </a:ext>
            </a:extLst>
          </p:cNvPr>
          <p:cNvSpPr>
            <a:spLocks noGrp="1"/>
          </p:cNvSpPr>
          <p:nvPr>
            <p:ph type="body" sz="quarter" idx="11"/>
          </p:nvPr>
        </p:nvSpPr>
        <p:spPr>
          <a:xfrm>
            <a:off x="4414157" y="4336572"/>
            <a:ext cx="6448281" cy="792162"/>
          </a:xfrm>
        </p:spPr>
        <p:txBody>
          <a:bodyPr>
            <a:normAutofit/>
          </a:bodyPr>
          <a:lstStyle/>
          <a:p>
            <a:r>
              <a:rPr lang="nb-NO" dirty="0"/>
              <a:t>Jens Morten Nilsen</a:t>
            </a:r>
          </a:p>
        </p:txBody>
      </p:sp>
      <p:sp>
        <p:nvSpPr>
          <p:cNvPr id="3" name="Tittel 2">
            <a:extLst>
              <a:ext uri="{FF2B5EF4-FFF2-40B4-BE49-F238E27FC236}">
                <a16:creationId xmlns:a16="http://schemas.microsoft.com/office/drawing/2014/main" id="{0082468F-E5E4-0243-8E9A-A62B53C3AFB5}"/>
              </a:ext>
            </a:extLst>
          </p:cNvPr>
          <p:cNvSpPr>
            <a:spLocks noGrp="1"/>
          </p:cNvSpPr>
          <p:nvPr>
            <p:ph type="title"/>
          </p:nvPr>
        </p:nvSpPr>
        <p:spPr>
          <a:xfrm>
            <a:off x="4414157" y="1731982"/>
            <a:ext cx="6428014" cy="2704396"/>
          </a:xfrm>
        </p:spPr>
        <p:txBody>
          <a:bodyPr>
            <a:normAutofit/>
          </a:bodyPr>
          <a:lstStyle/>
          <a:p>
            <a:r>
              <a:rPr lang="en-US" b="1" i="0" dirty="0" err="1">
                <a:solidFill>
                  <a:schemeClr val="bg2"/>
                </a:solidFill>
                <a:effectLst/>
                <a:latin typeface="Segoe UI" panose="020B0502040204020203" pitchFamily="34" charset="0"/>
              </a:rPr>
              <a:t>Prediksjon</a:t>
            </a:r>
            <a:r>
              <a:rPr lang="en-US" b="1" i="0" dirty="0">
                <a:solidFill>
                  <a:schemeClr val="bg2"/>
                </a:solidFill>
                <a:effectLst/>
                <a:latin typeface="Segoe UI" panose="020B0502040204020203" pitchFamily="34" charset="0"/>
              </a:rPr>
              <a:t> av </a:t>
            </a:r>
            <a:r>
              <a:rPr lang="en-US" b="1" i="0" dirty="0" err="1">
                <a:solidFill>
                  <a:schemeClr val="bg2"/>
                </a:solidFill>
                <a:effectLst/>
                <a:latin typeface="Segoe UI" panose="020B0502040204020203" pitchFamily="34" charset="0"/>
              </a:rPr>
              <a:t>stortingsvalet</a:t>
            </a:r>
            <a:r>
              <a:rPr lang="en-US" b="1" i="0" dirty="0">
                <a:solidFill>
                  <a:schemeClr val="bg2"/>
                </a:solidFill>
                <a:effectLst/>
                <a:latin typeface="Segoe UI" panose="020B0502040204020203" pitchFamily="34" charset="0"/>
              </a:rPr>
              <a:t> 2025</a:t>
            </a:r>
            <a:br>
              <a:rPr lang="en-US" b="1" i="0" dirty="0">
                <a:solidFill>
                  <a:schemeClr val="bg2"/>
                </a:solidFill>
                <a:effectLst/>
                <a:latin typeface="Segoe UI" panose="020B0502040204020203" pitchFamily="34" charset="0"/>
              </a:rPr>
            </a:br>
            <a:r>
              <a:rPr lang="en-US" sz="2800" b="1" i="0" dirty="0">
                <a:solidFill>
                  <a:schemeClr val="bg2"/>
                </a:solidFill>
                <a:effectLst/>
                <a:latin typeface="Segoe UI" panose="020B0502040204020203" pitchFamily="34" charset="0"/>
              </a:rPr>
              <a:t>med data science</a:t>
            </a:r>
            <a:endParaRPr lang="nn-NO" sz="3200" dirty="0">
              <a:solidFill>
                <a:schemeClr val="bg2"/>
              </a:solidFill>
            </a:endParaRPr>
          </a:p>
        </p:txBody>
      </p:sp>
    </p:spTree>
    <p:extLst>
      <p:ext uri="{BB962C8B-B14F-4D97-AF65-F5344CB8AC3E}">
        <p14:creationId xmlns:p14="http://schemas.microsoft.com/office/powerpoint/2010/main" val="69097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A58DE3-9A93-1783-0FA8-8F4777FF3890}"/>
              </a:ext>
            </a:extLst>
          </p:cNvPr>
          <p:cNvSpPr txBox="1"/>
          <p:nvPr/>
        </p:nvSpPr>
        <p:spPr>
          <a:xfrm>
            <a:off x="915698" y="439578"/>
            <a:ext cx="9208119" cy="707886"/>
          </a:xfrm>
          <a:prstGeom prst="rect">
            <a:avLst/>
          </a:prstGeom>
          <a:noFill/>
        </p:spPr>
        <p:txBody>
          <a:bodyPr wrap="square">
            <a:spAutoFit/>
          </a:bodyPr>
          <a:lstStyle/>
          <a:p>
            <a:r>
              <a:rPr lang="en-US" sz="4000" b="1" dirty="0" err="1">
                <a:solidFill>
                  <a:schemeClr val="bg2"/>
                </a:solidFill>
                <a:latin typeface="+mj-lt"/>
              </a:rPr>
              <a:t>OneSixtyNine</a:t>
            </a:r>
            <a:r>
              <a:rPr lang="en-US" sz="4000" b="1" dirty="0">
                <a:solidFill>
                  <a:schemeClr val="bg2"/>
                </a:solidFill>
                <a:latin typeface="+mj-lt"/>
              </a:rPr>
              <a:t> v1.0 – </a:t>
            </a:r>
            <a:r>
              <a:rPr lang="en-US" sz="4000" b="1" dirty="0" err="1">
                <a:solidFill>
                  <a:schemeClr val="bg2"/>
                </a:solidFill>
                <a:latin typeface="+mj-lt"/>
              </a:rPr>
              <a:t>tilpassa</a:t>
            </a:r>
            <a:r>
              <a:rPr lang="en-US" sz="4000" b="1" dirty="0">
                <a:solidFill>
                  <a:schemeClr val="bg2"/>
                </a:solidFill>
                <a:latin typeface="+mj-lt"/>
              </a:rPr>
              <a:t> </a:t>
            </a:r>
            <a:r>
              <a:rPr lang="en-US" sz="4000" b="1" dirty="0" err="1">
                <a:solidFill>
                  <a:schemeClr val="bg2"/>
                </a:solidFill>
                <a:latin typeface="+mj-lt"/>
              </a:rPr>
              <a:t>modell</a:t>
            </a:r>
            <a:endParaRPr lang="en-US" sz="4000" b="1" dirty="0">
              <a:solidFill>
                <a:schemeClr val="bg2"/>
              </a:solidFill>
              <a:latin typeface="+mj-lt"/>
            </a:endParaRPr>
          </a:p>
        </p:txBody>
      </p:sp>
      <p:pic>
        <p:nvPicPr>
          <p:cNvPr id="8" name="Picture 7">
            <a:extLst>
              <a:ext uri="{FF2B5EF4-FFF2-40B4-BE49-F238E27FC236}">
                <a16:creationId xmlns:a16="http://schemas.microsoft.com/office/drawing/2014/main" id="{28779A41-A67D-3A8F-E052-8560059ADC24}"/>
              </a:ext>
            </a:extLst>
          </p:cNvPr>
          <p:cNvPicPr>
            <a:picLocks noChangeAspect="1"/>
          </p:cNvPicPr>
          <p:nvPr/>
        </p:nvPicPr>
        <p:blipFill>
          <a:blip r:embed="rId2"/>
          <a:stretch>
            <a:fillRect/>
          </a:stretch>
        </p:blipFill>
        <p:spPr>
          <a:xfrm>
            <a:off x="915698" y="1338146"/>
            <a:ext cx="10360604" cy="5079605"/>
          </a:xfrm>
          <a:prstGeom prst="rect">
            <a:avLst/>
          </a:prstGeom>
        </p:spPr>
      </p:pic>
    </p:spTree>
    <p:extLst>
      <p:ext uri="{BB962C8B-B14F-4D97-AF65-F5344CB8AC3E}">
        <p14:creationId xmlns:p14="http://schemas.microsoft.com/office/powerpoint/2010/main" val="228724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318746-699C-2086-6485-0206A82DC3EE}"/>
              </a:ext>
            </a:extLst>
          </p:cNvPr>
          <p:cNvSpPr>
            <a:spLocks noGrp="1"/>
          </p:cNvSpPr>
          <p:nvPr>
            <p:ph type="title"/>
          </p:nvPr>
        </p:nvSpPr>
        <p:spPr>
          <a:xfrm>
            <a:off x="685799" y="609146"/>
            <a:ext cx="10711544" cy="794203"/>
          </a:xfrm>
        </p:spPr>
        <p:txBody>
          <a:bodyPr>
            <a:normAutofit fontScale="90000"/>
          </a:bodyPr>
          <a:lstStyle/>
          <a:p>
            <a:r>
              <a:rPr lang="en-US" dirty="0" err="1"/>
              <a:t>OneSixtyNine</a:t>
            </a:r>
            <a:r>
              <a:rPr lang="en-US" dirty="0"/>
              <a:t> v1.0 (data </a:t>
            </a:r>
            <a:r>
              <a:rPr lang="en-US" dirty="0" err="1"/>
              <a:t>t.o.m</a:t>
            </a:r>
            <a:r>
              <a:rPr lang="en-US" dirty="0"/>
              <a:t>. 28.2.2025)</a:t>
            </a:r>
          </a:p>
        </p:txBody>
      </p:sp>
      <p:pic>
        <p:nvPicPr>
          <p:cNvPr id="10" name="Picture 9">
            <a:extLst>
              <a:ext uri="{FF2B5EF4-FFF2-40B4-BE49-F238E27FC236}">
                <a16:creationId xmlns:a16="http://schemas.microsoft.com/office/drawing/2014/main" id="{7572608F-2DCA-A806-549E-017C21B5911B}"/>
              </a:ext>
            </a:extLst>
          </p:cNvPr>
          <p:cNvPicPr>
            <a:picLocks noChangeAspect="1"/>
          </p:cNvPicPr>
          <p:nvPr/>
        </p:nvPicPr>
        <p:blipFill>
          <a:blip r:embed="rId2"/>
          <a:stretch>
            <a:fillRect/>
          </a:stretch>
        </p:blipFill>
        <p:spPr>
          <a:xfrm>
            <a:off x="1542586" y="1403349"/>
            <a:ext cx="9597599" cy="5180189"/>
          </a:xfrm>
          <a:prstGeom prst="rect">
            <a:avLst/>
          </a:prstGeom>
        </p:spPr>
      </p:pic>
      <p:sp>
        <p:nvSpPr>
          <p:cNvPr id="12" name="TextBox 11">
            <a:extLst>
              <a:ext uri="{FF2B5EF4-FFF2-40B4-BE49-F238E27FC236}">
                <a16:creationId xmlns:a16="http://schemas.microsoft.com/office/drawing/2014/main" id="{AEF98A0B-082B-61C7-3678-5C41FFDA115B}"/>
              </a:ext>
            </a:extLst>
          </p:cNvPr>
          <p:cNvSpPr txBox="1"/>
          <p:nvPr/>
        </p:nvSpPr>
        <p:spPr>
          <a:xfrm>
            <a:off x="3749597" y="2028274"/>
            <a:ext cx="6899817" cy="307777"/>
          </a:xfrm>
          <a:prstGeom prst="rect">
            <a:avLst/>
          </a:prstGeom>
          <a:noFill/>
        </p:spPr>
        <p:txBody>
          <a:bodyPr wrap="square">
            <a:spAutoFit/>
          </a:bodyPr>
          <a:lstStyle/>
          <a:p>
            <a:r>
              <a:rPr lang="nb-NO" sz="1400" b="1" dirty="0" err="1">
                <a:solidFill>
                  <a:srgbClr val="C00000"/>
                </a:solidFill>
              </a:rPr>
              <a:t>Sannsyn</a:t>
            </a:r>
            <a:r>
              <a:rPr lang="nb-NO" sz="1400" b="1" dirty="0">
                <a:solidFill>
                  <a:srgbClr val="C00000"/>
                </a:solidFill>
              </a:rPr>
              <a:t> for at </a:t>
            </a:r>
            <a:r>
              <a:rPr lang="nb-NO" sz="1400" b="1" dirty="0" err="1">
                <a:solidFill>
                  <a:srgbClr val="C00000"/>
                </a:solidFill>
              </a:rPr>
              <a:t>Ap+SV+Sp+R+MDG</a:t>
            </a:r>
            <a:r>
              <a:rPr lang="nb-NO" sz="1400" b="1" dirty="0">
                <a:solidFill>
                  <a:srgbClr val="C00000"/>
                </a:solidFill>
              </a:rPr>
              <a:t> &gt; H+FrP+KrF+V i september: 58%</a:t>
            </a:r>
            <a:endParaRPr lang="en-US" sz="1400" b="1" dirty="0">
              <a:solidFill>
                <a:srgbClr val="C00000"/>
              </a:solidFill>
            </a:endParaRPr>
          </a:p>
        </p:txBody>
      </p:sp>
    </p:spTree>
    <p:extLst>
      <p:ext uri="{BB962C8B-B14F-4D97-AF65-F5344CB8AC3E}">
        <p14:creationId xmlns:p14="http://schemas.microsoft.com/office/powerpoint/2010/main" val="3875524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A280FDC-9F52-87AD-BAC5-5EE3875A20A8}"/>
              </a:ext>
            </a:extLst>
          </p:cNvPr>
          <p:cNvSpPr>
            <a:spLocks noGrp="1"/>
          </p:cNvSpPr>
          <p:nvPr>
            <p:ph type="title"/>
          </p:nvPr>
        </p:nvSpPr>
        <p:spPr>
          <a:xfrm>
            <a:off x="685799" y="609146"/>
            <a:ext cx="10711544" cy="794203"/>
          </a:xfrm>
        </p:spPr>
        <p:txBody>
          <a:bodyPr>
            <a:normAutofit fontScale="90000"/>
          </a:bodyPr>
          <a:lstStyle/>
          <a:p>
            <a:r>
              <a:rPr lang="en-US" dirty="0" err="1"/>
              <a:t>OneSixtyNine</a:t>
            </a:r>
            <a:r>
              <a:rPr lang="en-US" dirty="0"/>
              <a:t> v1.0 (data </a:t>
            </a:r>
            <a:r>
              <a:rPr lang="en-US" dirty="0" err="1"/>
              <a:t>t.o.m</a:t>
            </a:r>
            <a:r>
              <a:rPr lang="en-US" dirty="0"/>
              <a:t>. 28.2.2025)</a:t>
            </a:r>
          </a:p>
        </p:txBody>
      </p:sp>
      <p:sp>
        <p:nvSpPr>
          <p:cNvPr id="6" name="TextBox 5">
            <a:extLst>
              <a:ext uri="{FF2B5EF4-FFF2-40B4-BE49-F238E27FC236}">
                <a16:creationId xmlns:a16="http://schemas.microsoft.com/office/drawing/2014/main" id="{6C207DAB-0587-A1E1-FED8-D26121ADEDCE}"/>
              </a:ext>
            </a:extLst>
          </p:cNvPr>
          <p:cNvSpPr txBox="1"/>
          <p:nvPr/>
        </p:nvSpPr>
        <p:spPr>
          <a:xfrm>
            <a:off x="2313839" y="6267349"/>
            <a:ext cx="6846746" cy="369332"/>
          </a:xfrm>
          <a:prstGeom prst="rect">
            <a:avLst/>
          </a:prstGeom>
          <a:noFill/>
        </p:spPr>
        <p:txBody>
          <a:bodyPr wrap="none" rtlCol="0">
            <a:spAutoFit/>
          </a:bodyPr>
          <a:lstStyle/>
          <a:p>
            <a:r>
              <a:rPr lang="nb-NO" b="1" dirty="0" err="1">
                <a:solidFill>
                  <a:schemeClr val="bg2"/>
                </a:solidFill>
              </a:rPr>
              <a:t>Sannsyn</a:t>
            </a:r>
            <a:r>
              <a:rPr lang="nb-NO" b="1" dirty="0">
                <a:solidFill>
                  <a:schemeClr val="bg2"/>
                </a:solidFill>
              </a:rPr>
              <a:t> for at </a:t>
            </a:r>
            <a:r>
              <a:rPr lang="nb-NO" b="1" dirty="0" err="1">
                <a:solidFill>
                  <a:schemeClr val="bg2"/>
                </a:solidFill>
              </a:rPr>
              <a:t>Ap+SV+Sp+R+MDG</a:t>
            </a:r>
            <a:r>
              <a:rPr lang="nb-NO" b="1" dirty="0">
                <a:solidFill>
                  <a:schemeClr val="bg2"/>
                </a:solidFill>
              </a:rPr>
              <a:t> &gt; </a:t>
            </a:r>
            <a:r>
              <a:rPr lang="nb-NO" b="1" dirty="0" err="1">
                <a:solidFill>
                  <a:schemeClr val="bg2"/>
                </a:solidFill>
              </a:rPr>
              <a:t>H+FrP+KrF+V</a:t>
            </a:r>
            <a:r>
              <a:rPr lang="nb-NO" b="1" dirty="0">
                <a:solidFill>
                  <a:schemeClr val="bg2"/>
                </a:solidFill>
              </a:rPr>
              <a:t>: 58%</a:t>
            </a:r>
            <a:endParaRPr lang="en-US" b="1" dirty="0">
              <a:solidFill>
                <a:schemeClr val="bg2"/>
              </a:solidFill>
            </a:endParaRPr>
          </a:p>
        </p:txBody>
      </p:sp>
      <p:pic>
        <p:nvPicPr>
          <p:cNvPr id="10" name="Picture 9">
            <a:extLst>
              <a:ext uri="{FF2B5EF4-FFF2-40B4-BE49-F238E27FC236}">
                <a16:creationId xmlns:a16="http://schemas.microsoft.com/office/drawing/2014/main" id="{75466A76-F916-5B03-FE7A-A45B2D7D7C39}"/>
              </a:ext>
            </a:extLst>
          </p:cNvPr>
          <p:cNvPicPr>
            <a:picLocks noChangeAspect="1"/>
          </p:cNvPicPr>
          <p:nvPr/>
        </p:nvPicPr>
        <p:blipFill>
          <a:blip r:embed="rId3"/>
          <a:stretch>
            <a:fillRect/>
          </a:stretch>
        </p:blipFill>
        <p:spPr>
          <a:xfrm>
            <a:off x="1936595" y="1403349"/>
            <a:ext cx="7939668" cy="4727329"/>
          </a:xfrm>
          <a:prstGeom prst="rect">
            <a:avLst/>
          </a:prstGeom>
        </p:spPr>
      </p:pic>
    </p:spTree>
    <p:extLst>
      <p:ext uri="{BB962C8B-B14F-4D97-AF65-F5344CB8AC3E}">
        <p14:creationId xmlns:p14="http://schemas.microsoft.com/office/powerpoint/2010/main" val="3538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35D0-6F7C-4111-55CA-0F86BF6ED3AD}"/>
              </a:ext>
            </a:extLst>
          </p:cNvPr>
          <p:cNvSpPr>
            <a:spLocks noGrp="1"/>
          </p:cNvSpPr>
          <p:nvPr>
            <p:ph type="title"/>
          </p:nvPr>
        </p:nvSpPr>
        <p:spPr/>
        <p:txBody>
          <a:bodyPr>
            <a:normAutofit fontScale="90000"/>
          </a:bodyPr>
          <a:lstStyle/>
          <a:p>
            <a:r>
              <a:rPr lang="en-US" dirty="0" err="1"/>
              <a:t>OneSixtyNine</a:t>
            </a:r>
            <a:r>
              <a:rPr lang="en-US" dirty="0"/>
              <a:t>: </a:t>
            </a:r>
            <a:r>
              <a:rPr lang="en-US" dirty="0" err="1"/>
              <a:t>Kodekveld</a:t>
            </a:r>
            <a:r>
              <a:rPr lang="en-US" dirty="0"/>
              <a:t> 22. </a:t>
            </a:r>
            <a:r>
              <a:rPr lang="en-US" dirty="0" err="1"/>
              <a:t>mai</a:t>
            </a:r>
            <a:r>
              <a:rPr lang="en-US" dirty="0"/>
              <a:t> 2025!</a:t>
            </a:r>
          </a:p>
        </p:txBody>
      </p:sp>
      <p:pic>
        <p:nvPicPr>
          <p:cNvPr id="5" name="Picture 4">
            <a:extLst>
              <a:ext uri="{FF2B5EF4-FFF2-40B4-BE49-F238E27FC236}">
                <a16:creationId xmlns:a16="http://schemas.microsoft.com/office/drawing/2014/main" id="{EB0B5091-E2FC-F3BB-838B-C40BA0DF359E}"/>
              </a:ext>
            </a:extLst>
          </p:cNvPr>
          <p:cNvPicPr>
            <a:picLocks noChangeAspect="1"/>
          </p:cNvPicPr>
          <p:nvPr/>
        </p:nvPicPr>
        <p:blipFill>
          <a:blip r:embed="rId2"/>
          <a:stretch>
            <a:fillRect/>
          </a:stretch>
        </p:blipFill>
        <p:spPr>
          <a:xfrm>
            <a:off x="5905816" y="2095500"/>
            <a:ext cx="5895698" cy="3543300"/>
          </a:xfrm>
          <a:prstGeom prst="rect">
            <a:avLst/>
          </a:prstGeom>
        </p:spPr>
      </p:pic>
      <p:sp>
        <p:nvSpPr>
          <p:cNvPr id="7" name="TextBox 6">
            <a:extLst>
              <a:ext uri="{FF2B5EF4-FFF2-40B4-BE49-F238E27FC236}">
                <a16:creationId xmlns:a16="http://schemas.microsoft.com/office/drawing/2014/main" id="{B3276DA1-7195-9364-47A4-BDE5F74F2756}"/>
              </a:ext>
            </a:extLst>
          </p:cNvPr>
          <p:cNvSpPr txBox="1"/>
          <p:nvPr/>
        </p:nvSpPr>
        <p:spPr>
          <a:xfrm>
            <a:off x="685799" y="2095500"/>
            <a:ext cx="4767147" cy="3970318"/>
          </a:xfrm>
          <a:prstGeom prst="rect">
            <a:avLst/>
          </a:prstGeom>
          <a:noFill/>
        </p:spPr>
        <p:txBody>
          <a:bodyPr wrap="square">
            <a:spAutoFit/>
          </a:bodyPr>
          <a:lstStyle/>
          <a:p>
            <a:pPr marL="285750" indent="-285750">
              <a:buFont typeface="Arial" panose="020B0604020202020204" pitchFamily="34" charset="0"/>
              <a:buChar char="•"/>
            </a:pPr>
            <a:r>
              <a:rPr lang="nb-NO" sz="2400" dirty="0">
                <a:solidFill>
                  <a:schemeClr val="bg2"/>
                </a:solidFill>
              </a:rPr>
              <a:t>Bygg </a:t>
            </a:r>
            <a:r>
              <a:rPr lang="nb-NO" sz="2400" dirty="0" err="1">
                <a:solidFill>
                  <a:schemeClr val="bg2"/>
                </a:solidFill>
              </a:rPr>
              <a:t>vidare</a:t>
            </a:r>
            <a:r>
              <a:rPr lang="nb-NO" sz="2400" dirty="0">
                <a:solidFill>
                  <a:schemeClr val="bg2"/>
                </a:solidFill>
              </a:rPr>
              <a:t> på </a:t>
            </a:r>
            <a:r>
              <a:rPr lang="nb-NO" sz="2400" dirty="0" err="1">
                <a:solidFill>
                  <a:schemeClr val="bg2"/>
                </a:solidFill>
              </a:rPr>
              <a:t>OneSixtyNine</a:t>
            </a:r>
            <a:r>
              <a:rPr lang="nb-NO" sz="2400" dirty="0">
                <a:solidFill>
                  <a:schemeClr val="bg2"/>
                </a:solidFill>
              </a:rPr>
              <a:t> med ditt verktøy (bruk gjerne </a:t>
            </a:r>
            <a:r>
              <a:rPr lang="nb-NO" sz="2400" dirty="0" err="1">
                <a:solidFill>
                  <a:schemeClr val="bg2"/>
                </a:solidFill>
              </a:rPr>
              <a:t>python</a:t>
            </a:r>
            <a:r>
              <a:rPr lang="nb-NO" sz="2400" dirty="0">
                <a:solidFill>
                  <a:schemeClr val="bg2"/>
                </a:solidFill>
              </a:rPr>
              <a:t>)</a:t>
            </a:r>
          </a:p>
          <a:p>
            <a:pPr marL="285750" indent="-285750">
              <a:buFont typeface="Arial" panose="020B0604020202020204" pitchFamily="34" charset="0"/>
              <a:buChar char="•"/>
            </a:pPr>
            <a:r>
              <a:rPr lang="nb-NO" sz="2400" dirty="0">
                <a:solidFill>
                  <a:schemeClr val="bg2"/>
                </a:solidFill>
              </a:rPr>
              <a:t>Lever ditt estimat for utfallet i september</a:t>
            </a:r>
          </a:p>
          <a:p>
            <a:pPr marL="285750" indent="-285750">
              <a:buFont typeface="Arial" panose="020B0604020202020204" pitchFamily="34" charset="0"/>
              <a:buChar char="•"/>
            </a:pPr>
            <a:r>
              <a:rPr lang="nb-NO" sz="2400" dirty="0">
                <a:solidFill>
                  <a:schemeClr val="bg2"/>
                </a:solidFill>
              </a:rPr>
              <a:t>Ekstra spenning (i tillegg til utfallet) – kven kjem </a:t>
            </a:r>
            <a:r>
              <a:rPr lang="nb-NO" sz="2400" dirty="0" err="1">
                <a:solidFill>
                  <a:schemeClr val="bg2"/>
                </a:solidFill>
              </a:rPr>
              <a:t>nærmast</a:t>
            </a:r>
            <a:r>
              <a:rPr lang="nb-NO" sz="2400" dirty="0">
                <a:solidFill>
                  <a:schemeClr val="bg2"/>
                </a:solidFill>
              </a:rPr>
              <a:t> faktisk resultat? </a:t>
            </a:r>
          </a:p>
          <a:p>
            <a:pPr marL="285750" indent="-285750">
              <a:buFont typeface="Arial" panose="020B0604020202020204" pitchFamily="34" charset="0"/>
              <a:buChar char="•"/>
            </a:pPr>
            <a:r>
              <a:rPr lang="nb-NO" sz="2400" dirty="0">
                <a:solidFill>
                  <a:schemeClr val="bg2"/>
                </a:solidFill>
              </a:rPr>
              <a:t>Spis pizza og ha det </a:t>
            </a:r>
            <a:r>
              <a:rPr lang="nb-NO" sz="2400" dirty="0" err="1">
                <a:solidFill>
                  <a:schemeClr val="bg2"/>
                </a:solidFill>
              </a:rPr>
              <a:t>triveleg</a:t>
            </a:r>
            <a:r>
              <a:rPr lang="nb-NO" sz="2400" dirty="0">
                <a:solidFill>
                  <a:schemeClr val="bg2"/>
                </a:solidFill>
              </a:rPr>
              <a:t>! </a:t>
            </a:r>
          </a:p>
          <a:p>
            <a:endParaRPr lang="nb-NO" dirty="0">
              <a:solidFill>
                <a:schemeClr val="bg2"/>
              </a:solidFill>
            </a:endParaRPr>
          </a:p>
          <a:p>
            <a:endParaRPr lang="nb-NO" sz="1800" dirty="0">
              <a:solidFill>
                <a:schemeClr val="bg2"/>
              </a:solidFill>
            </a:endParaRPr>
          </a:p>
        </p:txBody>
      </p:sp>
    </p:spTree>
    <p:extLst>
      <p:ext uri="{BB962C8B-B14F-4D97-AF65-F5344CB8AC3E}">
        <p14:creationId xmlns:p14="http://schemas.microsoft.com/office/powerpoint/2010/main" val="194801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C80E-50D7-E9FE-678B-0C75A1826C01}"/>
              </a:ext>
            </a:extLst>
          </p:cNvPr>
          <p:cNvSpPr>
            <a:spLocks noGrp="1"/>
          </p:cNvSpPr>
          <p:nvPr>
            <p:ph type="title"/>
          </p:nvPr>
        </p:nvSpPr>
        <p:spPr/>
        <p:txBody>
          <a:bodyPr/>
          <a:lstStyle/>
          <a:p>
            <a:r>
              <a:rPr lang="en-US" dirty="0" err="1"/>
              <a:t>OneSixtyNine</a:t>
            </a:r>
            <a:endParaRPr lang="en-US" dirty="0"/>
          </a:p>
        </p:txBody>
      </p:sp>
      <p:sp>
        <p:nvSpPr>
          <p:cNvPr id="5" name="TextBox 4">
            <a:extLst>
              <a:ext uri="{FF2B5EF4-FFF2-40B4-BE49-F238E27FC236}">
                <a16:creationId xmlns:a16="http://schemas.microsoft.com/office/drawing/2014/main" id="{DBE7DEF1-2FE9-855F-623F-7B8D6406DC25}"/>
              </a:ext>
            </a:extLst>
          </p:cNvPr>
          <p:cNvSpPr txBox="1"/>
          <p:nvPr/>
        </p:nvSpPr>
        <p:spPr>
          <a:xfrm>
            <a:off x="787555" y="1951672"/>
            <a:ext cx="4355945" cy="4524315"/>
          </a:xfrm>
          <a:prstGeom prst="rect">
            <a:avLst/>
          </a:prstGeom>
          <a:noFill/>
        </p:spPr>
        <p:txBody>
          <a:bodyPr wrap="square">
            <a:spAutoFit/>
          </a:bodyPr>
          <a:lstStyle/>
          <a:p>
            <a:r>
              <a:rPr lang="nb-NO" sz="1800" dirty="0">
                <a:solidFill>
                  <a:srgbClr val="FF0000"/>
                </a:solidFill>
              </a:rPr>
              <a:t>v1.0: </a:t>
            </a:r>
            <a:r>
              <a:rPr lang="nb-NO" sz="1800" dirty="0">
                <a:solidFill>
                  <a:schemeClr val="bg2"/>
                </a:solidFill>
              </a:rPr>
              <a:t>Poll </a:t>
            </a:r>
            <a:r>
              <a:rPr lang="nb-NO" sz="1800" dirty="0" err="1">
                <a:solidFill>
                  <a:schemeClr val="bg2"/>
                </a:solidFill>
              </a:rPr>
              <a:t>of</a:t>
            </a:r>
            <a:r>
              <a:rPr lang="nb-NO" sz="1800" dirty="0">
                <a:solidFill>
                  <a:schemeClr val="bg2"/>
                </a:solidFill>
              </a:rPr>
              <a:t> polls data: tidsserie data med vektor-</a:t>
            </a:r>
            <a:r>
              <a:rPr lang="nb-NO" sz="1800" dirty="0" err="1">
                <a:solidFill>
                  <a:schemeClr val="bg2"/>
                </a:solidFill>
              </a:rPr>
              <a:t>autoregressjon</a:t>
            </a:r>
            <a:r>
              <a:rPr lang="nb-NO" sz="1800" dirty="0">
                <a:solidFill>
                  <a:schemeClr val="bg2"/>
                </a:solidFill>
              </a:rPr>
              <a:t>.</a:t>
            </a:r>
          </a:p>
          <a:p>
            <a:r>
              <a:rPr lang="nb-NO" dirty="0">
                <a:solidFill>
                  <a:srgbClr val="FF0000"/>
                </a:solidFill>
              </a:rPr>
              <a:t>- Presentert i dag</a:t>
            </a:r>
            <a:endParaRPr lang="nb-NO" sz="1800" dirty="0">
              <a:solidFill>
                <a:srgbClr val="FF0000"/>
              </a:solidFill>
            </a:endParaRPr>
          </a:p>
          <a:p>
            <a:endParaRPr lang="nb-NO" sz="1800" dirty="0">
              <a:solidFill>
                <a:schemeClr val="bg2"/>
              </a:solidFill>
            </a:endParaRPr>
          </a:p>
          <a:p>
            <a:r>
              <a:rPr lang="nb-NO" dirty="0">
                <a:solidFill>
                  <a:srgbClr val="FF0000"/>
                </a:solidFill>
              </a:rPr>
              <a:t>v</a:t>
            </a:r>
            <a:r>
              <a:rPr lang="nb-NO" sz="1800" dirty="0">
                <a:solidFill>
                  <a:srgbClr val="FF0000"/>
                </a:solidFill>
              </a:rPr>
              <a:t>2.0: </a:t>
            </a:r>
            <a:r>
              <a:rPr lang="nb-NO" sz="1800" dirty="0" err="1">
                <a:solidFill>
                  <a:schemeClr val="bg2"/>
                </a:solidFill>
              </a:rPr>
              <a:t>Uvide</a:t>
            </a:r>
            <a:r>
              <a:rPr lang="nb-NO" sz="1800" dirty="0">
                <a:solidFill>
                  <a:schemeClr val="bg2"/>
                </a:solidFill>
              </a:rPr>
              <a:t> med mer data (SSB, skandaler, </a:t>
            </a:r>
            <a:r>
              <a:rPr lang="nb-NO" sz="1800" dirty="0" err="1">
                <a:solidFill>
                  <a:schemeClr val="bg2"/>
                </a:solidFill>
              </a:rPr>
              <a:t>regjeringsslitasjerslitasje</a:t>
            </a:r>
            <a:r>
              <a:rPr lang="nb-NO" sz="1800" dirty="0">
                <a:solidFill>
                  <a:schemeClr val="bg2"/>
                </a:solidFill>
              </a:rPr>
              <a:t>) og andre </a:t>
            </a:r>
            <a:r>
              <a:rPr lang="nb-NO" sz="1800" dirty="0" err="1">
                <a:solidFill>
                  <a:schemeClr val="bg2"/>
                </a:solidFill>
              </a:rPr>
              <a:t>prediksjonsmodellar</a:t>
            </a:r>
            <a:r>
              <a:rPr lang="nb-NO" sz="1800" dirty="0">
                <a:solidFill>
                  <a:schemeClr val="bg2"/>
                </a:solidFill>
              </a:rPr>
              <a:t>. </a:t>
            </a:r>
          </a:p>
          <a:p>
            <a:r>
              <a:rPr lang="nb-NO" dirty="0">
                <a:solidFill>
                  <a:srgbClr val="FF0000"/>
                </a:solidFill>
              </a:rPr>
              <a:t>- På kodekvelden! </a:t>
            </a:r>
            <a:endParaRPr lang="nb-NO" sz="1800" dirty="0">
              <a:solidFill>
                <a:srgbClr val="FF0000"/>
              </a:solidFill>
            </a:endParaRPr>
          </a:p>
          <a:p>
            <a:endParaRPr lang="nb-NO" dirty="0">
              <a:solidFill>
                <a:schemeClr val="bg2"/>
              </a:solidFill>
            </a:endParaRPr>
          </a:p>
          <a:p>
            <a:r>
              <a:rPr lang="nb-NO" dirty="0">
                <a:solidFill>
                  <a:srgbClr val="FF0000"/>
                </a:solidFill>
              </a:rPr>
              <a:t>v</a:t>
            </a:r>
            <a:r>
              <a:rPr lang="nb-NO" sz="1800" dirty="0">
                <a:solidFill>
                  <a:srgbClr val="FF0000"/>
                </a:solidFill>
              </a:rPr>
              <a:t>3.0: </a:t>
            </a:r>
            <a:r>
              <a:rPr lang="nb-NO" sz="1800" dirty="0">
                <a:solidFill>
                  <a:schemeClr val="bg2"/>
                </a:solidFill>
              </a:rPr>
              <a:t>utvide med nedbrytning til fylke og mandatfordeling</a:t>
            </a:r>
          </a:p>
          <a:p>
            <a:r>
              <a:rPr lang="nb-NO" dirty="0">
                <a:solidFill>
                  <a:srgbClr val="FF0000"/>
                </a:solidFill>
              </a:rPr>
              <a:t>- På kodekvelden, om det blir tid</a:t>
            </a:r>
            <a:endParaRPr lang="nb-NO" sz="1800" dirty="0">
              <a:solidFill>
                <a:srgbClr val="FF0000"/>
              </a:solidFill>
            </a:endParaRPr>
          </a:p>
          <a:p>
            <a:endParaRPr lang="nb-NO" dirty="0">
              <a:solidFill>
                <a:schemeClr val="bg2"/>
              </a:solidFill>
            </a:endParaRPr>
          </a:p>
          <a:p>
            <a:r>
              <a:rPr lang="nb-NO" dirty="0">
                <a:solidFill>
                  <a:srgbClr val="FF0000"/>
                </a:solidFill>
              </a:rPr>
              <a:t>v</a:t>
            </a:r>
            <a:r>
              <a:rPr lang="nb-NO" sz="1800" dirty="0">
                <a:solidFill>
                  <a:srgbClr val="FF0000"/>
                </a:solidFill>
              </a:rPr>
              <a:t>4.0: </a:t>
            </a:r>
            <a:r>
              <a:rPr lang="nb-NO" sz="1800" dirty="0" err="1">
                <a:solidFill>
                  <a:schemeClr val="bg2"/>
                </a:solidFill>
              </a:rPr>
              <a:t>Sentimentanalyse</a:t>
            </a:r>
            <a:r>
              <a:rPr lang="nb-NO" sz="1800" dirty="0">
                <a:solidFill>
                  <a:schemeClr val="bg2"/>
                </a:solidFill>
              </a:rPr>
              <a:t> av mediedekning</a:t>
            </a:r>
          </a:p>
          <a:p>
            <a:r>
              <a:rPr lang="nb-NO" dirty="0">
                <a:solidFill>
                  <a:srgbClr val="FF0000"/>
                </a:solidFill>
              </a:rPr>
              <a:t>- For den ivrige ai-boss</a:t>
            </a:r>
            <a:endParaRPr lang="nb-NO" sz="1800" dirty="0">
              <a:solidFill>
                <a:srgbClr val="FF0000"/>
              </a:solidFill>
            </a:endParaRPr>
          </a:p>
        </p:txBody>
      </p:sp>
      <p:graphicFrame>
        <p:nvGraphicFramePr>
          <p:cNvPr id="6" name="Table 5">
            <a:extLst>
              <a:ext uri="{FF2B5EF4-FFF2-40B4-BE49-F238E27FC236}">
                <a16:creationId xmlns:a16="http://schemas.microsoft.com/office/drawing/2014/main" id="{84AEEC88-78F4-131D-3996-C80C98D09A60}"/>
              </a:ext>
            </a:extLst>
          </p:cNvPr>
          <p:cNvGraphicFramePr>
            <a:graphicFrameLocks noGrp="1"/>
          </p:cNvGraphicFramePr>
          <p:nvPr>
            <p:extLst>
              <p:ext uri="{D42A27DB-BD31-4B8C-83A1-F6EECF244321}">
                <p14:modId xmlns:p14="http://schemas.microsoft.com/office/powerpoint/2010/main" val="3089063944"/>
              </p:ext>
            </p:extLst>
          </p:nvPr>
        </p:nvGraphicFramePr>
        <p:xfrm>
          <a:off x="6248399" y="1664188"/>
          <a:ext cx="5659793" cy="3992880"/>
        </p:xfrm>
        <a:graphic>
          <a:graphicData uri="http://schemas.openxmlformats.org/drawingml/2006/table">
            <a:tbl>
              <a:tblPr firstRow="1" bandRow="1">
                <a:tableStyleId>{5C22544A-7EE6-4342-B048-85BDC9FD1C3A}</a:tableStyleId>
              </a:tblPr>
              <a:tblGrid>
                <a:gridCol w="1998980">
                  <a:extLst>
                    <a:ext uri="{9D8B030D-6E8A-4147-A177-3AD203B41FA5}">
                      <a16:colId xmlns:a16="http://schemas.microsoft.com/office/drawing/2014/main" val="2229711342"/>
                    </a:ext>
                  </a:extLst>
                </a:gridCol>
                <a:gridCol w="2669665">
                  <a:extLst>
                    <a:ext uri="{9D8B030D-6E8A-4147-A177-3AD203B41FA5}">
                      <a16:colId xmlns:a16="http://schemas.microsoft.com/office/drawing/2014/main" val="1834805804"/>
                    </a:ext>
                  </a:extLst>
                </a:gridCol>
                <a:gridCol w="991148">
                  <a:extLst>
                    <a:ext uri="{9D8B030D-6E8A-4147-A177-3AD203B41FA5}">
                      <a16:colId xmlns:a16="http://schemas.microsoft.com/office/drawing/2014/main" val="992929030"/>
                    </a:ext>
                  </a:extLst>
                </a:gridCol>
              </a:tblGrid>
              <a:tr h="331842">
                <a:tc>
                  <a:txBody>
                    <a:bodyPr/>
                    <a:lstStyle/>
                    <a:p>
                      <a:r>
                        <a:rPr lang="en-US" sz="1600" dirty="0" err="1"/>
                        <a:t>Effekt</a:t>
                      </a:r>
                      <a:endParaRPr lang="en-US" sz="1600" dirty="0"/>
                    </a:p>
                  </a:txBody>
                  <a:tcPr/>
                </a:tc>
                <a:tc>
                  <a:txBody>
                    <a:bodyPr/>
                    <a:lstStyle/>
                    <a:p>
                      <a:r>
                        <a:rPr lang="en-US" sz="1600" dirty="0"/>
                        <a:t>Data</a:t>
                      </a:r>
                    </a:p>
                  </a:txBody>
                  <a:tcPr/>
                </a:tc>
                <a:tc>
                  <a:txBody>
                    <a:bodyPr/>
                    <a:lstStyle/>
                    <a:p>
                      <a:r>
                        <a:rPr lang="en-US" sz="1600" dirty="0"/>
                        <a:t>Version</a:t>
                      </a:r>
                    </a:p>
                  </a:txBody>
                  <a:tcPr/>
                </a:tc>
                <a:extLst>
                  <a:ext uri="{0D108BD9-81ED-4DB2-BD59-A6C34878D82A}">
                    <a16:rowId xmlns:a16="http://schemas.microsoft.com/office/drawing/2014/main" val="3482358711"/>
                  </a:ext>
                </a:extLst>
              </a:tr>
              <a:tr h="162506">
                <a:tc>
                  <a:txBody>
                    <a:bodyPr/>
                    <a:lstStyle/>
                    <a:p>
                      <a:r>
                        <a:rPr lang="en-US" sz="1600" dirty="0" err="1"/>
                        <a:t>Økonomi</a:t>
                      </a:r>
                      <a:endParaRPr lang="en-US" sz="1600" dirty="0"/>
                    </a:p>
                  </a:txBody>
                  <a:tcPr/>
                </a:tc>
                <a:tc>
                  <a:txBody>
                    <a:bodyPr/>
                    <a:lstStyle/>
                    <a:p>
                      <a:r>
                        <a:rPr lang="en-US" sz="1600" dirty="0"/>
                        <a:t>SSB: </a:t>
                      </a:r>
                      <a:r>
                        <a:rPr lang="en-US" sz="1600" dirty="0" err="1"/>
                        <a:t>arbeidsløyse</a:t>
                      </a:r>
                      <a:r>
                        <a:rPr lang="en-US" sz="1600" dirty="0"/>
                        <a:t>, </a:t>
                      </a:r>
                      <a:r>
                        <a:rPr lang="en-US" sz="1600" dirty="0" err="1"/>
                        <a:t>rentenivå</a:t>
                      </a:r>
                      <a:endParaRPr lang="en-US" sz="1600" dirty="0"/>
                    </a:p>
                  </a:txBody>
                  <a:tcPr/>
                </a:tc>
                <a:tc>
                  <a:txBody>
                    <a:bodyPr/>
                    <a:lstStyle/>
                    <a:p>
                      <a:r>
                        <a:rPr lang="en-US" sz="1600" dirty="0"/>
                        <a:t>V2.0</a:t>
                      </a:r>
                    </a:p>
                  </a:txBody>
                  <a:tcPr/>
                </a:tc>
                <a:extLst>
                  <a:ext uri="{0D108BD9-81ED-4DB2-BD59-A6C34878D82A}">
                    <a16:rowId xmlns:a16="http://schemas.microsoft.com/office/drawing/2014/main" val="1429279222"/>
                  </a:ext>
                </a:extLst>
              </a:tr>
              <a:tr h="190558">
                <a:tc>
                  <a:txBody>
                    <a:bodyPr/>
                    <a:lstStyle/>
                    <a:p>
                      <a:r>
                        <a:rPr lang="en-US" sz="1600" dirty="0"/>
                        <a:t>Person</a:t>
                      </a:r>
                    </a:p>
                  </a:txBody>
                  <a:tcPr/>
                </a:tc>
                <a:tc>
                  <a:txBody>
                    <a:bodyPr/>
                    <a:lstStyle/>
                    <a:p>
                      <a:r>
                        <a:rPr lang="en-US" sz="1600" dirty="0" err="1"/>
                        <a:t>Politiske</a:t>
                      </a:r>
                      <a:r>
                        <a:rPr lang="en-US" sz="1600" dirty="0"/>
                        <a:t> </a:t>
                      </a:r>
                      <a:r>
                        <a:rPr lang="en-US" sz="1600" dirty="0" err="1"/>
                        <a:t>skandaler</a:t>
                      </a:r>
                      <a:r>
                        <a:rPr lang="en-US" sz="1600" dirty="0"/>
                        <a:t>, </a:t>
                      </a:r>
                      <a:r>
                        <a:rPr lang="en-US" sz="1600" dirty="0" err="1"/>
                        <a:t>karisma</a:t>
                      </a:r>
                      <a:endParaRPr lang="en-US" sz="1600" dirty="0"/>
                    </a:p>
                  </a:txBody>
                  <a:tcPr/>
                </a:tc>
                <a:tc>
                  <a:txBody>
                    <a:bodyPr/>
                    <a:lstStyle/>
                    <a:p>
                      <a:r>
                        <a:rPr lang="en-US" sz="1600" dirty="0"/>
                        <a:t>V2.0</a:t>
                      </a:r>
                    </a:p>
                  </a:txBody>
                  <a:tcPr/>
                </a:tc>
                <a:extLst>
                  <a:ext uri="{0D108BD9-81ED-4DB2-BD59-A6C34878D82A}">
                    <a16:rowId xmlns:a16="http://schemas.microsoft.com/office/drawing/2014/main" val="1887242192"/>
                  </a:ext>
                </a:extLst>
              </a:tr>
              <a:tr h="331842">
                <a:tc>
                  <a:txBody>
                    <a:bodyPr/>
                    <a:lstStyle/>
                    <a:p>
                      <a:r>
                        <a:rPr lang="en-US" sz="1600" dirty="0" err="1"/>
                        <a:t>Paradevogna</a:t>
                      </a:r>
                      <a:endParaRPr lang="en-US" sz="1600" dirty="0"/>
                    </a:p>
                  </a:txBody>
                  <a:tcPr/>
                </a:tc>
                <a:tc>
                  <a:txBody>
                    <a:bodyPr/>
                    <a:lstStyle/>
                    <a:p>
                      <a:r>
                        <a:rPr lang="en-US" sz="1600" dirty="0" err="1"/>
                        <a:t>Meiningsmålingar</a:t>
                      </a:r>
                      <a:endParaRPr lang="en-US" sz="1600" dirty="0"/>
                    </a:p>
                  </a:txBody>
                  <a:tcPr/>
                </a:tc>
                <a:tc>
                  <a:txBody>
                    <a:bodyPr/>
                    <a:lstStyle/>
                    <a:p>
                      <a:r>
                        <a:rPr lang="en-US" sz="1600" dirty="0"/>
                        <a:t>V1.0</a:t>
                      </a:r>
                    </a:p>
                  </a:txBody>
                  <a:tcPr/>
                </a:tc>
                <a:extLst>
                  <a:ext uri="{0D108BD9-81ED-4DB2-BD59-A6C34878D82A}">
                    <a16:rowId xmlns:a16="http://schemas.microsoft.com/office/drawing/2014/main" val="4153084709"/>
                  </a:ext>
                </a:extLst>
              </a:tr>
              <a:tr h="331842">
                <a:tc>
                  <a:txBody>
                    <a:bodyPr/>
                    <a:lstStyle/>
                    <a:p>
                      <a:r>
                        <a:rPr lang="en-US" sz="1600" dirty="0" err="1"/>
                        <a:t>Motgangsspiralen</a:t>
                      </a:r>
                      <a:endParaRPr lang="en-US" sz="1600" dirty="0"/>
                    </a:p>
                  </a:txBody>
                  <a:tcPr/>
                </a:tc>
                <a:tc>
                  <a:txBody>
                    <a:bodyPr/>
                    <a:lstStyle/>
                    <a:p>
                      <a:r>
                        <a:rPr lang="en-US" sz="1600" dirty="0" err="1"/>
                        <a:t>Meiningsmålingar</a:t>
                      </a:r>
                      <a:endParaRPr lang="en-US" sz="1600" dirty="0"/>
                    </a:p>
                  </a:txBody>
                  <a:tcPr/>
                </a:tc>
                <a:tc>
                  <a:txBody>
                    <a:bodyPr/>
                    <a:lstStyle/>
                    <a:p>
                      <a:r>
                        <a:rPr lang="en-US" sz="1600" dirty="0"/>
                        <a:t>V1.0</a:t>
                      </a:r>
                    </a:p>
                  </a:txBody>
                  <a:tcPr/>
                </a:tc>
                <a:extLst>
                  <a:ext uri="{0D108BD9-81ED-4DB2-BD59-A6C34878D82A}">
                    <a16:rowId xmlns:a16="http://schemas.microsoft.com/office/drawing/2014/main" val="2362520280"/>
                  </a:ext>
                </a:extLst>
              </a:tr>
              <a:tr h="293954">
                <a:tc>
                  <a:txBody>
                    <a:bodyPr/>
                    <a:lstStyle/>
                    <a:p>
                      <a:r>
                        <a:rPr lang="en-US" sz="1600" dirty="0" err="1"/>
                        <a:t>Regjeringsslitasje</a:t>
                      </a:r>
                      <a:endParaRPr lang="en-US" sz="1600" dirty="0"/>
                    </a:p>
                  </a:txBody>
                  <a:tcPr/>
                </a:tc>
                <a:tc>
                  <a:txBody>
                    <a:bodyPr/>
                    <a:lstStyle/>
                    <a:p>
                      <a:r>
                        <a:rPr lang="en-US" sz="1600" dirty="0" err="1"/>
                        <a:t>Tid</a:t>
                      </a:r>
                      <a:r>
                        <a:rPr lang="en-US" sz="1600" dirty="0"/>
                        <a:t> </a:t>
                      </a:r>
                      <a:r>
                        <a:rPr lang="en-US" sz="1600" dirty="0" err="1"/>
                        <a:t>i</a:t>
                      </a:r>
                      <a:r>
                        <a:rPr lang="en-US" sz="1600" dirty="0"/>
                        <a:t> </a:t>
                      </a:r>
                      <a:r>
                        <a:rPr lang="en-US" sz="1600" dirty="0" err="1"/>
                        <a:t>regjering</a:t>
                      </a:r>
                      <a:r>
                        <a:rPr lang="en-US" sz="1600" dirty="0"/>
                        <a:t>  / </a:t>
                      </a:r>
                      <a:r>
                        <a:rPr lang="en-US" sz="1600" dirty="0" err="1"/>
                        <a:t>som</a:t>
                      </a:r>
                      <a:r>
                        <a:rPr lang="en-US" sz="1600" dirty="0"/>
                        <a:t> </a:t>
                      </a:r>
                      <a:r>
                        <a:rPr lang="en-US" sz="1600" dirty="0" err="1"/>
                        <a:t>styrande</a:t>
                      </a:r>
                      <a:r>
                        <a:rPr lang="en-US" sz="1600" dirty="0"/>
                        <a:t> parti</a:t>
                      </a:r>
                    </a:p>
                  </a:txBody>
                  <a:tcPr/>
                </a:tc>
                <a:tc>
                  <a:txBody>
                    <a:bodyPr/>
                    <a:lstStyle/>
                    <a:p>
                      <a:r>
                        <a:rPr lang="en-US" sz="1600" dirty="0"/>
                        <a:t>V2.0</a:t>
                      </a:r>
                    </a:p>
                  </a:txBody>
                  <a:tcPr/>
                </a:tc>
                <a:extLst>
                  <a:ext uri="{0D108BD9-81ED-4DB2-BD59-A6C34878D82A}">
                    <a16:rowId xmlns:a16="http://schemas.microsoft.com/office/drawing/2014/main" val="955949326"/>
                  </a:ext>
                </a:extLst>
              </a:tr>
              <a:tr h="331842">
                <a:tc>
                  <a:txBody>
                    <a:bodyPr/>
                    <a:lstStyle/>
                    <a:p>
                      <a:r>
                        <a:rPr lang="en-US" sz="1600" dirty="0" err="1"/>
                        <a:t>Dagsorden</a:t>
                      </a:r>
                      <a:endParaRPr lang="en-US" sz="1600" dirty="0"/>
                    </a:p>
                  </a:txBody>
                  <a:tcPr/>
                </a:tc>
                <a:tc>
                  <a:txBody>
                    <a:bodyPr/>
                    <a:lstStyle/>
                    <a:p>
                      <a:r>
                        <a:rPr lang="en-US" sz="1600" dirty="0"/>
                        <a:t>Media</a:t>
                      </a:r>
                    </a:p>
                  </a:txBody>
                  <a:tcPr/>
                </a:tc>
                <a:tc>
                  <a:txBody>
                    <a:bodyPr/>
                    <a:lstStyle/>
                    <a:p>
                      <a:r>
                        <a:rPr lang="en-US" sz="1600" dirty="0"/>
                        <a:t>V4.0</a:t>
                      </a:r>
                    </a:p>
                  </a:txBody>
                  <a:tcPr/>
                </a:tc>
                <a:extLst>
                  <a:ext uri="{0D108BD9-81ED-4DB2-BD59-A6C34878D82A}">
                    <a16:rowId xmlns:a16="http://schemas.microsoft.com/office/drawing/2014/main" val="954942681"/>
                  </a:ext>
                </a:extLst>
              </a:tr>
              <a:tr h="331842">
                <a:tc>
                  <a:txBody>
                    <a:bodyPr/>
                    <a:lstStyle/>
                    <a:p>
                      <a:r>
                        <a:rPr lang="en-US" sz="1600" dirty="0"/>
                        <a:t>Andre partis </a:t>
                      </a:r>
                      <a:r>
                        <a:rPr lang="en-US" sz="1600" dirty="0" err="1"/>
                        <a:t>oppslutning</a:t>
                      </a:r>
                      <a:endParaRPr lang="en-US" sz="1600" dirty="0"/>
                    </a:p>
                  </a:txBody>
                  <a:tcPr/>
                </a:tc>
                <a:tc>
                  <a:txBody>
                    <a:bodyPr/>
                    <a:lstStyle/>
                    <a:p>
                      <a:r>
                        <a:rPr lang="en-US" sz="1600" dirty="0" err="1"/>
                        <a:t>Meiningsmålingar</a:t>
                      </a:r>
                      <a:endParaRPr lang="en-US" sz="1600" dirty="0"/>
                    </a:p>
                  </a:txBody>
                  <a:tcPr/>
                </a:tc>
                <a:tc>
                  <a:txBody>
                    <a:bodyPr/>
                    <a:lstStyle/>
                    <a:p>
                      <a:r>
                        <a:rPr lang="en-US" sz="1600" dirty="0"/>
                        <a:t>V1.0</a:t>
                      </a:r>
                    </a:p>
                  </a:txBody>
                  <a:tcPr/>
                </a:tc>
                <a:extLst>
                  <a:ext uri="{0D108BD9-81ED-4DB2-BD59-A6C34878D82A}">
                    <a16:rowId xmlns:a16="http://schemas.microsoft.com/office/drawing/2014/main" val="2537988791"/>
                  </a:ext>
                </a:extLst>
              </a:tr>
              <a:tr h="331842">
                <a:tc>
                  <a:txBody>
                    <a:bodyPr/>
                    <a:lstStyle/>
                    <a:p>
                      <a:r>
                        <a:rPr lang="en-US" sz="1600" dirty="0" err="1"/>
                        <a:t>Valordning</a:t>
                      </a:r>
                      <a:endParaRPr lang="en-US" sz="1600" dirty="0"/>
                    </a:p>
                  </a:txBody>
                  <a:tcPr/>
                </a:tc>
                <a:tc>
                  <a:txBody>
                    <a:bodyPr/>
                    <a:lstStyle/>
                    <a:p>
                      <a:r>
                        <a:rPr lang="en-US" sz="1600" dirty="0" err="1"/>
                        <a:t>Metode</a:t>
                      </a:r>
                      <a:r>
                        <a:rPr lang="en-US" sz="1600" dirty="0"/>
                        <a:t> for </a:t>
                      </a:r>
                      <a:r>
                        <a:rPr lang="en-US" sz="1600" dirty="0" err="1"/>
                        <a:t>berekning</a:t>
                      </a:r>
                      <a:endParaRPr lang="en-US" sz="1600" dirty="0"/>
                    </a:p>
                  </a:txBody>
                  <a:tcPr/>
                </a:tc>
                <a:tc>
                  <a:txBody>
                    <a:bodyPr/>
                    <a:lstStyle/>
                    <a:p>
                      <a:r>
                        <a:rPr lang="en-US" sz="1600" dirty="0"/>
                        <a:t>V3.0</a:t>
                      </a:r>
                    </a:p>
                  </a:txBody>
                  <a:tcPr/>
                </a:tc>
                <a:extLst>
                  <a:ext uri="{0D108BD9-81ED-4DB2-BD59-A6C34878D82A}">
                    <a16:rowId xmlns:a16="http://schemas.microsoft.com/office/drawing/2014/main" val="3038708569"/>
                  </a:ext>
                </a:extLst>
              </a:tr>
            </a:tbl>
          </a:graphicData>
        </a:graphic>
      </p:graphicFrame>
    </p:spTree>
    <p:extLst>
      <p:ext uri="{BB962C8B-B14F-4D97-AF65-F5344CB8AC3E}">
        <p14:creationId xmlns:p14="http://schemas.microsoft.com/office/powerpoint/2010/main" val="76205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6362-FA92-C0B1-CE1B-50D7F472576B}"/>
              </a:ext>
            </a:extLst>
          </p:cNvPr>
          <p:cNvSpPr>
            <a:spLocks noGrp="1"/>
          </p:cNvSpPr>
          <p:nvPr>
            <p:ph type="title"/>
          </p:nvPr>
        </p:nvSpPr>
        <p:spPr/>
        <p:txBody>
          <a:bodyPr/>
          <a:lstStyle/>
          <a:p>
            <a:r>
              <a:rPr lang="en-US" dirty="0"/>
              <a:t>Lenker</a:t>
            </a:r>
          </a:p>
        </p:txBody>
      </p:sp>
      <p:sp>
        <p:nvSpPr>
          <p:cNvPr id="5" name="TextBox 4">
            <a:extLst>
              <a:ext uri="{FF2B5EF4-FFF2-40B4-BE49-F238E27FC236}">
                <a16:creationId xmlns:a16="http://schemas.microsoft.com/office/drawing/2014/main" id="{9B1D05ED-9098-377E-1CBF-9B2A10276454}"/>
              </a:ext>
            </a:extLst>
          </p:cNvPr>
          <p:cNvSpPr txBox="1"/>
          <p:nvPr/>
        </p:nvSpPr>
        <p:spPr>
          <a:xfrm>
            <a:off x="904874" y="1984713"/>
            <a:ext cx="7324725" cy="4093428"/>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2"/>
                </a:solidFill>
                <a:latin typeface="+mj-lt"/>
                <a:hlinkClick r:id="rId2"/>
              </a:rPr>
              <a:t>https://www.pollofpolls.no/</a:t>
            </a:r>
            <a:endParaRPr lang="en-US" sz="2000" dirty="0">
              <a:solidFill>
                <a:schemeClr val="bg2"/>
              </a:solidFill>
              <a:latin typeface="+mj-lt"/>
            </a:endParaRPr>
          </a:p>
          <a:p>
            <a:endParaRPr lang="nb-NO" sz="2000" dirty="0">
              <a:solidFill>
                <a:srgbClr val="0563C1"/>
              </a:solidFill>
              <a:latin typeface="+mj-lt"/>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nb-NO" sz="2000" dirty="0">
                <a:solidFill>
                  <a:schemeClr val="bg2"/>
                </a:solidFill>
                <a:latin typeface="+mj-lt"/>
                <a:hlinkClick r:id="rId3"/>
              </a:rPr>
              <a:t>https://github.com/jensmorten/onesixtynine</a:t>
            </a:r>
            <a:endParaRPr lang="nb-NO" sz="2000" dirty="0">
              <a:solidFill>
                <a:schemeClr val="bg2"/>
              </a:solidFill>
              <a:latin typeface="+mj-lt"/>
            </a:endParaRPr>
          </a:p>
          <a:p>
            <a:endParaRPr lang="nb-NO" sz="2000"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4"/>
              </a:rPr>
              <a:t>https://github.com/martinlackner/apportionment</a:t>
            </a:r>
            <a:endParaRPr lang="en-US" sz="2000" b="0" i="0" u="sng" dirty="0">
              <a:solidFill>
                <a:schemeClr val="bg2"/>
              </a:solidFill>
              <a:effectLst/>
              <a:latin typeface="+mj-lt"/>
            </a:endParaRPr>
          </a:p>
          <a:p>
            <a:pPr marL="285750" indent="-285750">
              <a:buFont typeface="Arial" panose="020B0604020202020204" pitchFamily="34" charset="0"/>
              <a:buChar char="•"/>
            </a:pPr>
            <a:endParaRPr lang="en-US" sz="2000" u="sng" dirty="0">
              <a:solidFill>
                <a:schemeClr val="bg2"/>
              </a:solidFill>
              <a:latin typeface="+mj-lt"/>
            </a:endParaRPr>
          </a:p>
          <a:p>
            <a:pPr marL="285750" indent="-285750">
              <a:buFont typeface="Arial" panose="020B0604020202020204" pitchFamily="34" charset="0"/>
              <a:buChar char="•"/>
            </a:pPr>
            <a:r>
              <a:rPr lang="nb-NO" sz="2000" dirty="0">
                <a:solidFill>
                  <a:schemeClr val="bg2"/>
                </a:solidFill>
                <a:latin typeface="+mj-lt"/>
                <a:hlinkClick r:id="rId5"/>
              </a:rPr>
              <a:t>https://event.bouvet.no/event/e6bcce8f-d697-40c3-a8f8-136ce03cdf84</a:t>
            </a:r>
            <a:endParaRPr lang="en-US" sz="2000" u="sng" dirty="0">
              <a:solidFill>
                <a:schemeClr val="bg2"/>
              </a:solidFill>
              <a:latin typeface="+mj-lt"/>
            </a:endParaRPr>
          </a:p>
          <a:p>
            <a:pPr marL="285750" indent="-285750">
              <a:buFont typeface="Arial" panose="020B0604020202020204" pitchFamily="34" charset="0"/>
              <a:buChar char="•"/>
            </a:pPr>
            <a:endParaRPr lang="nb-NO" sz="2000" u="sng"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6"/>
              </a:rPr>
              <a:t>https://fivethirtyeight.com/features/how-fivethirtyeights-2020-presidential-forecast-works-and-whats-different-because-f-covid-19/</a:t>
            </a:r>
            <a:endParaRPr lang="nb-NO" sz="2000" u="sng" dirty="0">
              <a:solidFill>
                <a:schemeClr val="bg2"/>
              </a:solidFill>
              <a:latin typeface="+mj-lt"/>
            </a:endParaRPr>
          </a:p>
          <a:p>
            <a:pPr marL="285750" indent="-285750">
              <a:buFont typeface="Arial" panose="020B0604020202020204" pitchFamily="34" charset="0"/>
              <a:buChar char="•"/>
            </a:pPr>
            <a:endParaRPr lang="en-US" sz="2000" u="sng" dirty="0">
              <a:solidFill>
                <a:schemeClr val="bg2"/>
              </a:solidFill>
              <a:latin typeface="+mj-lt"/>
            </a:endParaRPr>
          </a:p>
        </p:txBody>
      </p:sp>
      <p:pic>
        <p:nvPicPr>
          <p:cNvPr id="7" name="Graphic 6" descr="Internet outline">
            <a:extLst>
              <a:ext uri="{FF2B5EF4-FFF2-40B4-BE49-F238E27FC236}">
                <a16:creationId xmlns:a16="http://schemas.microsoft.com/office/drawing/2014/main" id="{7E68170F-087F-D0EB-F8D0-5FF639DAD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2293" y="1984713"/>
            <a:ext cx="2791522" cy="2791522"/>
          </a:xfrm>
          <a:prstGeom prst="rect">
            <a:avLst/>
          </a:prstGeom>
        </p:spPr>
      </p:pic>
    </p:spTree>
    <p:extLst>
      <p:ext uri="{BB962C8B-B14F-4D97-AF65-F5344CB8AC3E}">
        <p14:creationId xmlns:p14="http://schemas.microsoft.com/office/powerpoint/2010/main" val="2452248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A40BB-9D3F-B2CE-7A1B-F6138B762BA1}"/>
              </a:ext>
            </a:extLst>
          </p:cNvPr>
          <p:cNvPicPr>
            <a:picLocks noChangeAspect="1"/>
          </p:cNvPicPr>
          <p:nvPr/>
        </p:nvPicPr>
        <p:blipFill>
          <a:blip r:embed="rId2"/>
          <a:stretch>
            <a:fillRect/>
          </a:stretch>
        </p:blipFill>
        <p:spPr>
          <a:xfrm>
            <a:off x="1204332" y="1188227"/>
            <a:ext cx="9608517" cy="5397613"/>
          </a:xfrm>
          <a:prstGeom prst="rect">
            <a:avLst/>
          </a:prstGeom>
        </p:spPr>
      </p:pic>
      <p:sp>
        <p:nvSpPr>
          <p:cNvPr id="5" name="TextBox 4">
            <a:extLst>
              <a:ext uri="{FF2B5EF4-FFF2-40B4-BE49-F238E27FC236}">
                <a16:creationId xmlns:a16="http://schemas.microsoft.com/office/drawing/2014/main" id="{9D17A940-82CD-741A-D229-96A216838BE0}"/>
              </a:ext>
            </a:extLst>
          </p:cNvPr>
          <p:cNvSpPr txBox="1"/>
          <p:nvPr/>
        </p:nvSpPr>
        <p:spPr>
          <a:xfrm>
            <a:off x="1204332" y="467009"/>
            <a:ext cx="10503196" cy="707886"/>
          </a:xfrm>
          <a:prstGeom prst="rect">
            <a:avLst/>
          </a:prstGeom>
          <a:noFill/>
        </p:spPr>
        <p:txBody>
          <a:bodyPr wrap="none" rtlCol="0">
            <a:spAutoFit/>
          </a:bodyPr>
          <a:lstStyle/>
          <a:p>
            <a:r>
              <a:rPr lang="en-US" sz="4000" b="1" dirty="0" err="1">
                <a:solidFill>
                  <a:schemeClr val="bg2"/>
                </a:solidFill>
                <a:latin typeface="+mj-lt"/>
              </a:rPr>
              <a:t>OneSixtyNine</a:t>
            </a:r>
            <a:r>
              <a:rPr lang="en-US" sz="4000" b="1" dirty="0">
                <a:solidFill>
                  <a:schemeClr val="bg2"/>
                </a:solidFill>
                <a:latin typeface="+mj-lt"/>
              </a:rPr>
              <a:t> v1.0: Data </a:t>
            </a:r>
            <a:r>
              <a:rPr lang="en-US" sz="4000" b="1" dirty="0" err="1">
                <a:solidFill>
                  <a:schemeClr val="bg2"/>
                </a:solidFill>
                <a:latin typeface="+mj-lt"/>
              </a:rPr>
              <a:t>fram</a:t>
            </a:r>
            <a:r>
              <a:rPr lang="en-US" sz="4000" b="1" dirty="0">
                <a:solidFill>
                  <a:schemeClr val="bg2"/>
                </a:solidFill>
                <a:latin typeface="+mj-lt"/>
              </a:rPr>
              <a:t> </a:t>
            </a:r>
            <a:r>
              <a:rPr lang="en-US" sz="4000" b="1" dirty="0" err="1">
                <a:solidFill>
                  <a:schemeClr val="bg2"/>
                </a:solidFill>
                <a:latin typeface="+mj-lt"/>
              </a:rPr>
              <a:t>til</a:t>
            </a:r>
            <a:r>
              <a:rPr lang="en-US" sz="4000" b="1" dirty="0">
                <a:solidFill>
                  <a:schemeClr val="bg2"/>
                </a:solidFill>
                <a:latin typeface="+mj-lt"/>
              </a:rPr>
              <a:t>  1.1.2025</a:t>
            </a:r>
          </a:p>
        </p:txBody>
      </p:sp>
    </p:spTree>
    <p:extLst>
      <p:ext uri="{BB962C8B-B14F-4D97-AF65-F5344CB8AC3E}">
        <p14:creationId xmlns:p14="http://schemas.microsoft.com/office/powerpoint/2010/main" val="164363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3B1C-B6A7-9B48-D37D-FDEA3E989FEB}"/>
              </a:ext>
            </a:extLst>
          </p:cNvPr>
          <p:cNvSpPr>
            <a:spLocks noGrp="1"/>
          </p:cNvSpPr>
          <p:nvPr>
            <p:ph type="title"/>
          </p:nvPr>
        </p:nvSpPr>
        <p:spPr/>
        <p:txBody>
          <a:bodyPr/>
          <a:lstStyle/>
          <a:p>
            <a:r>
              <a:rPr lang="en-US" dirty="0"/>
              <a:t>“</a:t>
            </a:r>
            <a:r>
              <a:rPr lang="en-US" dirty="0" err="1"/>
              <a:t>MonteCarlo</a:t>
            </a:r>
            <a:r>
              <a:rPr lang="en-US" dirty="0"/>
              <a:t>”-</a:t>
            </a:r>
            <a:r>
              <a:rPr lang="en-US" dirty="0" err="1"/>
              <a:t>simulering</a:t>
            </a:r>
            <a:r>
              <a:rPr lang="en-US" dirty="0"/>
              <a:t> av </a:t>
            </a:r>
            <a:r>
              <a:rPr lang="en-US" dirty="0" err="1"/>
              <a:t>utfall</a:t>
            </a:r>
            <a:endParaRPr lang="en-US" dirty="0"/>
          </a:p>
        </p:txBody>
      </p:sp>
      <p:sp>
        <p:nvSpPr>
          <p:cNvPr id="3" name="TextBox 2">
            <a:extLst>
              <a:ext uri="{FF2B5EF4-FFF2-40B4-BE49-F238E27FC236}">
                <a16:creationId xmlns:a16="http://schemas.microsoft.com/office/drawing/2014/main" id="{41E95D37-745F-C2E0-C82E-6DC5302DDA87}"/>
              </a:ext>
            </a:extLst>
          </p:cNvPr>
          <p:cNvSpPr txBox="1"/>
          <p:nvPr/>
        </p:nvSpPr>
        <p:spPr>
          <a:xfrm>
            <a:off x="858643" y="1895707"/>
            <a:ext cx="10850137" cy="4401205"/>
          </a:xfrm>
          <a:prstGeom prst="rect">
            <a:avLst/>
          </a:prstGeom>
          <a:noFill/>
        </p:spPr>
        <p:txBody>
          <a:bodyPr wrap="square" rtlCol="0">
            <a:spAutoFit/>
          </a:bodyPr>
          <a:lstStyle/>
          <a:p>
            <a:r>
              <a:rPr lang="en-US" sz="1400" b="1" dirty="0" err="1">
                <a:solidFill>
                  <a:schemeClr val="bg2"/>
                </a:solidFill>
              </a:rPr>
              <a:t>n_sim</a:t>
            </a:r>
            <a:r>
              <a:rPr lang="en-US" sz="1400" b="1" dirty="0">
                <a:solidFill>
                  <a:schemeClr val="bg2"/>
                </a:solidFill>
              </a:rPr>
              <a:t> = 1 000 000</a:t>
            </a:r>
          </a:p>
          <a:p>
            <a:r>
              <a:rPr lang="en-US" sz="1400" dirty="0" err="1">
                <a:solidFill>
                  <a:schemeClr val="bg2"/>
                </a:solidFill>
              </a:rPr>
              <a:t>yhat_vector</a:t>
            </a:r>
            <a:r>
              <a:rPr lang="en-US" sz="1400" dirty="0">
                <a:solidFill>
                  <a:schemeClr val="bg2"/>
                </a:solidFill>
              </a:rPr>
              <a:t> = </a:t>
            </a:r>
            <a:r>
              <a:rPr lang="en-US" sz="1400" dirty="0" err="1">
                <a:solidFill>
                  <a:schemeClr val="bg2"/>
                </a:solidFill>
              </a:rPr>
              <a:t>result_df</a:t>
            </a:r>
            <a:r>
              <a:rPr lang="en-US" sz="1400" dirty="0">
                <a:solidFill>
                  <a:schemeClr val="bg2"/>
                </a:solidFill>
              </a:rPr>
              <a:t>["Estimate"].values  # Mean estimates for all parties</a:t>
            </a:r>
          </a:p>
          <a:p>
            <a:r>
              <a:rPr lang="en-US" sz="1400" dirty="0" err="1">
                <a:solidFill>
                  <a:schemeClr val="bg2"/>
                </a:solidFill>
              </a:rPr>
              <a:t>cov_matrix</a:t>
            </a:r>
            <a:r>
              <a:rPr lang="en-US" sz="1400" dirty="0">
                <a:solidFill>
                  <a:schemeClr val="bg2"/>
                </a:solidFill>
              </a:rPr>
              <a:t> = </a:t>
            </a:r>
            <a:r>
              <a:rPr lang="en-US" sz="1400" dirty="0" err="1">
                <a:solidFill>
                  <a:schemeClr val="bg2"/>
                </a:solidFill>
              </a:rPr>
              <a:t>forecast_cov_original_scale</a:t>
            </a:r>
            <a:r>
              <a:rPr lang="en-US" sz="1400" dirty="0">
                <a:solidFill>
                  <a:schemeClr val="bg2"/>
                </a:solidFill>
              </a:rPr>
              <a:t>[-1]  # Covariance matrix at final step (latest forecast)</a:t>
            </a:r>
          </a:p>
          <a:p>
            <a:endParaRPr lang="en-US" sz="1400" dirty="0">
              <a:solidFill>
                <a:schemeClr val="bg2"/>
              </a:solidFill>
            </a:endParaRPr>
          </a:p>
          <a:p>
            <a:r>
              <a:rPr lang="en-US" sz="1400" b="1" dirty="0">
                <a:solidFill>
                  <a:schemeClr val="bg2"/>
                </a:solidFill>
              </a:rPr>
              <a:t># Generate correlated samples</a:t>
            </a:r>
          </a:p>
          <a:p>
            <a:r>
              <a:rPr lang="en-US" sz="1400" dirty="0">
                <a:solidFill>
                  <a:schemeClr val="bg2"/>
                </a:solidFill>
              </a:rPr>
              <a:t>samples = </a:t>
            </a:r>
            <a:r>
              <a:rPr lang="en-US" sz="1400" dirty="0" err="1">
                <a:solidFill>
                  <a:schemeClr val="bg2"/>
                </a:solidFill>
              </a:rPr>
              <a:t>np.random.multivariate_normal</a:t>
            </a:r>
            <a:r>
              <a:rPr lang="en-US" sz="1400" dirty="0">
                <a:solidFill>
                  <a:schemeClr val="bg2"/>
                </a:solidFill>
              </a:rPr>
              <a:t>(</a:t>
            </a:r>
            <a:r>
              <a:rPr lang="en-US" sz="1400" dirty="0" err="1">
                <a:solidFill>
                  <a:schemeClr val="bg2"/>
                </a:solidFill>
              </a:rPr>
              <a:t>yhat_vector</a:t>
            </a:r>
            <a:r>
              <a:rPr lang="en-US" sz="1400" dirty="0">
                <a:solidFill>
                  <a:schemeClr val="bg2"/>
                </a:solidFill>
              </a:rPr>
              <a:t>, </a:t>
            </a:r>
            <a:r>
              <a:rPr lang="en-US" sz="1400" dirty="0" err="1">
                <a:solidFill>
                  <a:schemeClr val="bg2"/>
                </a:solidFill>
              </a:rPr>
              <a:t>cov_matrix</a:t>
            </a:r>
            <a:r>
              <a:rPr lang="en-US" sz="1400" dirty="0">
                <a:solidFill>
                  <a:schemeClr val="bg2"/>
                </a:solidFill>
              </a:rPr>
              <a:t>, size=</a:t>
            </a:r>
            <a:r>
              <a:rPr lang="en-US" sz="1400" dirty="0" err="1">
                <a:solidFill>
                  <a:schemeClr val="bg2"/>
                </a:solidFill>
              </a:rPr>
              <a:t>n_sim</a:t>
            </a:r>
            <a:r>
              <a:rPr lang="en-US" sz="1400" dirty="0">
                <a:solidFill>
                  <a:schemeClr val="bg2"/>
                </a:solidFill>
              </a:rPr>
              <a:t>)</a:t>
            </a:r>
          </a:p>
          <a:p>
            <a:r>
              <a:rPr lang="en-US" sz="1400" dirty="0">
                <a:solidFill>
                  <a:schemeClr val="bg2"/>
                </a:solidFill>
              </a:rPr>
              <a:t>samples = </a:t>
            </a:r>
            <a:r>
              <a:rPr lang="en-US" sz="1400" dirty="0" err="1">
                <a:solidFill>
                  <a:schemeClr val="bg2"/>
                </a:solidFill>
              </a:rPr>
              <a:t>np.maximum</a:t>
            </a:r>
            <a:r>
              <a:rPr lang="en-US" sz="1400" dirty="0">
                <a:solidFill>
                  <a:schemeClr val="bg2"/>
                </a:solidFill>
              </a:rPr>
              <a:t>(samples, 1e-6) ##must be above 0</a:t>
            </a:r>
          </a:p>
          <a:p>
            <a:r>
              <a:rPr lang="en-US" sz="1400" dirty="0">
                <a:solidFill>
                  <a:schemeClr val="bg2"/>
                </a:solidFill>
              </a:rPr>
              <a:t>samples = (</a:t>
            </a:r>
            <a:r>
              <a:rPr lang="en-US" sz="1400" dirty="0" err="1">
                <a:solidFill>
                  <a:schemeClr val="bg2"/>
                </a:solidFill>
              </a:rPr>
              <a:t>samples.T</a:t>
            </a:r>
            <a:r>
              <a:rPr lang="en-US" sz="1400" dirty="0">
                <a:solidFill>
                  <a:schemeClr val="bg2"/>
                </a:solidFill>
              </a:rPr>
              <a:t> / </a:t>
            </a:r>
            <a:r>
              <a:rPr lang="en-US" sz="1400" dirty="0" err="1">
                <a:solidFill>
                  <a:schemeClr val="bg2"/>
                </a:solidFill>
              </a:rPr>
              <a:t>samples.sum</a:t>
            </a:r>
            <a:r>
              <a:rPr lang="en-US" sz="1400" dirty="0">
                <a:solidFill>
                  <a:schemeClr val="bg2"/>
                </a:solidFill>
              </a:rPr>
              <a:t>(axis=1) * 100).T ####normalize result to add up to 100%</a:t>
            </a:r>
          </a:p>
          <a:p>
            <a:endParaRPr lang="en-US" sz="1400" dirty="0">
              <a:solidFill>
                <a:schemeClr val="bg2"/>
              </a:solidFill>
            </a:endParaRPr>
          </a:p>
          <a:p>
            <a:r>
              <a:rPr lang="en-US" sz="1400" dirty="0">
                <a:solidFill>
                  <a:schemeClr val="bg2"/>
                </a:solidFill>
              </a:rPr>
              <a:t># Create a </a:t>
            </a:r>
            <a:r>
              <a:rPr lang="en-US" sz="1400" dirty="0" err="1">
                <a:solidFill>
                  <a:schemeClr val="bg2"/>
                </a:solidFill>
              </a:rPr>
              <a:t>DataFrame</a:t>
            </a:r>
            <a:r>
              <a:rPr lang="en-US" sz="1400" dirty="0">
                <a:solidFill>
                  <a:schemeClr val="bg2"/>
                </a:solidFill>
              </a:rPr>
              <a:t> with sampled values</a:t>
            </a:r>
          </a:p>
          <a:p>
            <a:r>
              <a:rPr lang="en-US" sz="1400" dirty="0" err="1">
                <a:solidFill>
                  <a:schemeClr val="bg2"/>
                </a:solidFill>
              </a:rPr>
              <a:t>sampled_df</a:t>
            </a:r>
            <a:r>
              <a:rPr lang="en-US" sz="1400" dirty="0">
                <a:solidFill>
                  <a:schemeClr val="bg2"/>
                </a:solidFill>
              </a:rPr>
              <a:t> = </a:t>
            </a:r>
            <a:r>
              <a:rPr lang="en-US" sz="1400" dirty="0" err="1">
                <a:solidFill>
                  <a:schemeClr val="bg2"/>
                </a:solidFill>
              </a:rPr>
              <a:t>pd.DataFrame</a:t>
            </a:r>
            <a:r>
              <a:rPr lang="en-US" sz="1400" dirty="0">
                <a:solidFill>
                  <a:schemeClr val="bg2"/>
                </a:solidFill>
              </a:rPr>
              <a:t>(samples, columns=</a:t>
            </a:r>
            <a:r>
              <a:rPr lang="en-US" sz="1400" dirty="0" err="1">
                <a:solidFill>
                  <a:schemeClr val="bg2"/>
                </a:solidFill>
              </a:rPr>
              <a:t>result_df</a:t>
            </a:r>
            <a:r>
              <a:rPr lang="en-US" sz="1400" dirty="0">
                <a:solidFill>
                  <a:schemeClr val="bg2"/>
                </a:solidFill>
              </a:rPr>
              <a:t>["Party"])</a:t>
            </a:r>
          </a:p>
          <a:p>
            <a:endParaRPr lang="en-US" sz="1400" dirty="0">
              <a:solidFill>
                <a:schemeClr val="bg2"/>
              </a:solidFill>
            </a:endParaRPr>
          </a:p>
          <a:p>
            <a:r>
              <a:rPr lang="en-US" sz="1400" dirty="0">
                <a:solidFill>
                  <a:schemeClr val="bg2"/>
                </a:solidFill>
              </a:rPr>
              <a:t># Compute vote totals for each simulation</a:t>
            </a:r>
          </a:p>
          <a:p>
            <a:r>
              <a:rPr lang="en-US" sz="1400" dirty="0" err="1">
                <a:solidFill>
                  <a:schemeClr val="bg2"/>
                </a:solidFill>
              </a:rPr>
              <a:t>red_green_votes</a:t>
            </a:r>
            <a:r>
              <a:rPr lang="en-US" sz="1400" dirty="0">
                <a:solidFill>
                  <a:schemeClr val="bg2"/>
                </a:solidFill>
              </a:rPr>
              <a:t> = </a:t>
            </a:r>
            <a:r>
              <a:rPr lang="en-US" sz="1400" dirty="0" err="1">
                <a:solidFill>
                  <a:schemeClr val="bg2"/>
                </a:solidFill>
              </a:rPr>
              <a:t>sampled_df</a:t>
            </a:r>
            <a:r>
              <a:rPr lang="en-US" sz="1400" dirty="0">
                <a:solidFill>
                  <a:schemeClr val="bg2"/>
                </a:solidFill>
              </a:rPr>
              <a:t>[["Ap", "SV", "</a:t>
            </a:r>
            <a:r>
              <a:rPr lang="en-US" sz="1400" dirty="0" err="1">
                <a:solidFill>
                  <a:schemeClr val="bg2"/>
                </a:solidFill>
              </a:rPr>
              <a:t>Sp</a:t>
            </a:r>
            <a:r>
              <a:rPr lang="en-US" sz="1400" dirty="0">
                <a:solidFill>
                  <a:schemeClr val="bg2"/>
                </a:solidFill>
              </a:rPr>
              <a:t>", "Rodt", "MDG"]].sum(axis=1)/</a:t>
            </a:r>
            <a:r>
              <a:rPr lang="en-US" sz="1400" dirty="0" err="1">
                <a:solidFill>
                  <a:schemeClr val="bg2"/>
                </a:solidFill>
              </a:rPr>
              <a:t>sampled_df.sum</a:t>
            </a:r>
            <a:r>
              <a:rPr lang="en-US" sz="1400" dirty="0">
                <a:solidFill>
                  <a:schemeClr val="bg2"/>
                </a:solidFill>
              </a:rPr>
              <a:t>(axis=1)</a:t>
            </a:r>
          </a:p>
          <a:p>
            <a:r>
              <a:rPr lang="en-US" sz="1400" dirty="0" err="1">
                <a:solidFill>
                  <a:schemeClr val="bg2"/>
                </a:solidFill>
              </a:rPr>
              <a:t>blue_votes</a:t>
            </a:r>
            <a:r>
              <a:rPr lang="en-US" sz="1400" dirty="0">
                <a:solidFill>
                  <a:schemeClr val="bg2"/>
                </a:solidFill>
              </a:rPr>
              <a:t> = </a:t>
            </a:r>
            <a:r>
              <a:rPr lang="en-US" sz="1400" dirty="0" err="1">
                <a:solidFill>
                  <a:schemeClr val="bg2"/>
                </a:solidFill>
              </a:rPr>
              <a:t>sampled_df</a:t>
            </a:r>
            <a:r>
              <a:rPr lang="en-US" sz="1400" dirty="0">
                <a:solidFill>
                  <a:schemeClr val="bg2"/>
                </a:solidFill>
              </a:rPr>
              <a:t>[["</a:t>
            </a:r>
            <a:r>
              <a:rPr lang="en-US" sz="1400" dirty="0" err="1">
                <a:solidFill>
                  <a:schemeClr val="bg2"/>
                </a:solidFill>
              </a:rPr>
              <a:t>Hoyre</a:t>
            </a:r>
            <a:r>
              <a:rPr lang="en-US" sz="1400" dirty="0">
                <a:solidFill>
                  <a:schemeClr val="bg2"/>
                </a:solidFill>
              </a:rPr>
              <a:t>", "</a:t>
            </a:r>
            <a:r>
              <a:rPr lang="en-US" sz="1400" dirty="0" err="1">
                <a:solidFill>
                  <a:schemeClr val="bg2"/>
                </a:solidFill>
              </a:rPr>
              <a:t>Frp</a:t>
            </a:r>
            <a:r>
              <a:rPr lang="en-US" sz="1400" dirty="0">
                <a:solidFill>
                  <a:schemeClr val="bg2"/>
                </a:solidFill>
              </a:rPr>
              <a:t>", "</a:t>
            </a:r>
            <a:r>
              <a:rPr lang="en-US" sz="1400" dirty="0" err="1">
                <a:solidFill>
                  <a:schemeClr val="bg2"/>
                </a:solidFill>
              </a:rPr>
              <a:t>KrF</a:t>
            </a:r>
            <a:r>
              <a:rPr lang="en-US" sz="1400" dirty="0">
                <a:solidFill>
                  <a:schemeClr val="bg2"/>
                </a:solidFill>
              </a:rPr>
              <a:t>", "</a:t>
            </a:r>
            <a:r>
              <a:rPr lang="en-US" sz="1400" dirty="0" err="1">
                <a:solidFill>
                  <a:schemeClr val="bg2"/>
                </a:solidFill>
              </a:rPr>
              <a:t>Venstre</a:t>
            </a:r>
            <a:r>
              <a:rPr lang="en-US" sz="1400" dirty="0">
                <a:solidFill>
                  <a:schemeClr val="bg2"/>
                </a:solidFill>
              </a:rPr>
              <a:t>"]].sum(axis=1)/</a:t>
            </a:r>
            <a:r>
              <a:rPr lang="en-US" sz="1400" dirty="0" err="1">
                <a:solidFill>
                  <a:schemeClr val="bg2"/>
                </a:solidFill>
              </a:rPr>
              <a:t>sampled_df.sum</a:t>
            </a:r>
            <a:r>
              <a:rPr lang="en-US" sz="1400" dirty="0">
                <a:solidFill>
                  <a:schemeClr val="bg2"/>
                </a:solidFill>
              </a:rPr>
              <a:t>(axis=1)</a:t>
            </a:r>
          </a:p>
          <a:p>
            <a:endParaRPr lang="en-US" sz="1400" dirty="0">
              <a:solidFill>
                <a:schemeClr val="bg2"/>
              </a:solidFill>
            </a:endParaRPr>
          </a:p>
          <a:p>
            <a:r>
              <a:rPr lang="en-US" sz="1400" b="1" dirty="0">
                <a:solidFill>
                  <a:schemeClr val="bg2"/>
                </a:solidFill>
              </a:rPr>
              <a:t># Probability that red-green block wins</a:t>
            </a:r>
          </a:p>
          <a:p>
            <a:r>
              <a:rPr lang="en-US" sz="1400" dirty="0" err="1">
                <a:solidFill>
                  <a:schemeClr val="bg2"/>
                </a:solidFill>
              </a:rPr>
              <a:t>prob_red_green_wins</a:t>
            </a:r>
            <a:r>
              <a:rPr lang="en-US" sz="1400" dirty="0">
                <a:solidFill>
                  <a:schemeClr val="bg2"/>
                </a:solidFill>
              </a:rPr>
              <a:t> = </a:t>
            </a:r>
            <a:r>
              <a:rPr lang="en-US" sz="1400" dirty="0" err="1">
                <a:solidFill>
                  <a:schemeClr val="bg2"/>
                </a:solidFill>
              </a:rPr>
              <a:t>np.mean</a:t>
            </a:r>
            <a:r>
              <a:rPr lang="en-US" sz="1400" dirty="0">
                <a:solidFill>
                  <a:schemeClr val="bg2"/>
                </a:solidFill>
              </a:rPr>
              <a:t>(</a:t>
            </a:r>
            <a:r>
              <a:rPr lang="en-US" sz="1400" dirty="0" err="1">
                <a:solidFill>
                  <a:schemeClr val="bg2"/>
                </a:solidFill>
              </a:rPr>
              <a:t>red_green_votes</a:t>
            </a:r>
            <a:r>
              <a:rPr lang="en-US" sz="1400" dirty="0">
                <a:solidFill>
                  <a:schemeClr val="bg2"/>
                </a:solidFill>
              </a:rPr>
              <a:t> &gt; </a:t>
            </a:r>
            <a:r>
              <a:rPr lang="en-US" sz="1400" dirty="0" err="1">
                <a:solidFill>
                  <a:schemeClr val="bg2"/>
                </a:solidFill>
              </a:rPr>
              <a:t>blue_votes</a:t>
            </a:r>
            <a:r>
              <a:rPr lang="en-US" sz="1400" dirty="0">
                <a:solidFill>
                  <a:schemeClr val="bg2"/>
                </a:solidFill>
              </a:rPr>
              <a:t>)</a:t>
            </a:r>
          </a:p>
          <a:p>
            <a:endParaRPr lang="en-US" sz="1400" dirty="0">
              <a:solidFill>
                <a:schemeClr val="bg2"/>
              </a:solidFill>
            </a:endParaRPr>
          </a:p>
          <a:p>
            <a:r>
              <a:rPr lang="en-US" sz="1400" dirty="0">
                <a:solidFill>
                  <a:schemeClr val="bg2"/>
                </a:solidFill>
              </a:rPr>
              <a:t>print(</a:t>
            </a:r>
            <a:r>
              <a:rPr lang="en-US" sz="1400" dirty="0" err="1">
                <a:solidFill>
                  <a:schemeClr val="bg2"/>
                </a:solidFill>
              </a:rPr>
              <a:t>f"Sannsyn</a:t>
            </a:r>
            <a:r>
              <a:rPr lang="en-US" sz="1400" dirty="0">
                <a:solidFill>
                  <a:schemeClr val="bg2"/>
                </a:solidFill>
              </a:rPr>
              <a:t> for at </a:t>
            </a:r>
            <a:r>
              <a:rPr lang="en-US" sz="1400" dirty="0" err="1">
                <a:solidFill>
                  <a:schemeClr val="bg2"/>
                </a:solidFill>
              </a:rPr>
              <a:t>Ap+SV+Sp+R+MDG</a:t>
            </a:r>
            <a:r>
              <a:rPr lang="en-US" sz="1400" dirty="0">
                <a:solidFill>
                  <a:schemeClr val="bg2"/>
                </a:solidFill>
              </a:rPr>
              <a:t> &gt; </a:t>
            </a:r>
            <a:r>
              <a:rPr lang="en-US" sz="1400" dirty="0" err="1">
                <a:solidFill>
                  <a:schemeClr val="bg2"/>
                </a:solidFill>
              </a:rPr>
              <a:t>H+FrP+KrF+V</a:t>
            </a:r>
            <a:r>
              <a:rPr lang="en-US" sz="1400" dirty="0">
                <a:solidFill>
                  <a:schemeClr val="bg2"/>
                </a:solidFill>
              </a:rPr>
              <a:t>: {prob_red_green_wins:.4f}")</a:t>
            </a:r>
          </a:p>
        </p:txBody>
      </p:sp>
    </p:spTree>
    <p:extLst>
      <p:ext uri="{BB962C8B-B14F-4D97-AF65-F5344CB8AC3E}">
        <p14:creationId xmlns:p14="http://schemas.microsoft.com/office/powerpoint/2010/main" val="230895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3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999C21-EEF2-4DFF-844A-B4A406B3E560}"/>
              </a:ext>
            </a:extLst>
          </p:cNvPr>
          <p:cNvSpPr>
            <a:spLocks noGrp="1"/>
          </p:cNvSpPr>
          <p:nvPr>
            <p:ph type="title"/>
          </p:nvPr>
        </p:nvSpPr>
        <p:spPr>
          <a:xfrm>
            <a:off x="599738" y="718455"/>
            <a:ext cx="10711544" cy="794203"/>
          </a:xfrm>
        </p:spPr>
        <p:txBody>
          <a:bodyPr/>
          <a:lstStyle/>
          <a:p>
            <a:r>
              <a:rPr lang="nn-NO" dirty="0"/>
              <a:t>Om meg:</a:t>
            </a:r>
          </a:p>
        </p:txBody>
      </p:sp>
      <p:pic>
        <p:nvPicPr>
          <p:cNvPr id="1026" name="Picture 2">
            <a:extLst>
              <a:ext uri="{FF2B5EF4-FFF2-40B4-BE49-F238E27FC236}">
                <a16:creationId xmlns:a16="http://schemas.microsoft.com/office/drawing/2014/main" id="{86E1F1FD-72B0-27F5-405E-7617838F8B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3" r="22767"/>
          <a:stretch/>
        </p:blipFill>
        <p:spPr bwMode="auto">
          <a:xfrm>
            <a:off x="6619032" y="1696106"/>
            <a:ext cx="5234713" cy="346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1">
            <a:extLst>
              <a:ext uri="{FF2B5EF4-FFF2-40B4-BE49-F238E27FC236}">
                <a16:creationId xmlns:a16="http://schemas.microsoft.com/office/drawing/2014/main" id="{9C7F891D-66A4-C8CA-1A58-8896EB492F50}"/>
              </a:ext>
            </a:extLst>
          </p:cNvPr>
          <p:cNvSpPr>
            <a:spLocks noGrp="1"/>
          </p:cNvSpPr>
          <p:nvPr>
            <p:ph type="body" sz="quarter" idx="14"/>
          </p:nvPr>
        </p:nvSpPr>
        <p:spPr>
          <a:xfrm>
            <a:off x="685800" y="1859915"/>
            <a:ext cx="5592337" cy="3876856"/>
          </a:xfrm>
        </p:spPr>
        <p:txBody>
          <a:bodyPr>
            <a:normAutofit/>
          </a:bodyPr>
          <a:lstStyle/>
          <a:p>
            <a:pPr marL="457200" indent="-457200">
              <a:buFont typeface="Arial" panose="020B0604020202020204" pitchFamily="34" charset="0"/>
              <a:buChar char="•"/>
            </a:pPr>
            <a:r>
              <a:rPr lang="nn-NO" dirty="0" err="1"/>
              <a:t>Siv.ing</a:t>
            </a:r>
            <a:r>
              <a:rPr lang="nn-NO" dirty="0"/>
              <a:t>. industriell matematikk (statistikk)</a:t>
            </a:r>
          </a:p>
          <a:p>
            <a:pPr marL="457200" indent="-457200">
              <a:buFont typeface="Arial" panose="020B0604020202020204" pitchFamily="34" charset="0"/>
              <a:buChar char="•"/>
            </a:pPr>
            <a:r>
              <a:rPr lang="nn-NO" dirty="0"/>
              <a:t>Interessert i politikk</a:t>
            </a:r>
          </a:p>
          <a:p>
            <a:pPr marL="457200" indent="-457200">
              <a:buFont typeface="Arial" panose="020B0604020202020204" pitchFamily="34" charset="0"/>
              <a:buChar char="•"/>
            </a:pPr>
            <a:r>
              <a:rPr lang="nn-NO" i="1" dirty="0"/>
              <a:t>Data </a:t>
            </a:r>
            <a:r>
              <a:rPr lang="nn-NO" i="1" dirty="0" err="1"/>
              <a:t>Engineer</a:t>
            </a:r>
            <a:r>
              <a:rPr lang="nn-NO" i="1" dirty="0"/>
              <a:t> </a:t>
            </a:r>
            <a:r>
              <a:rPr lang="nn-NO" dirty="0"/>
              <a:t>i </a:t>
            </a:r>
            <a:r>
              <a:rPr lang="nn-NO" dirty="0" err="1"/>
              <a:t>Equinor</a:t>
            </a:r>
            <a:endParaRPr lang="nn-NO" dirty="0"/>
          </a:p>
          <a:p>
            <a:pPr marL="457200" indent="-457200">
              <a:buFont typeface="Arial" panose="020B0604020202020204" pitchFamily="34" charset="0"/>
              <a:buChar char="•"/>
            </a:pPr>
            <a:endParaRPr lang="nn-NO" dirty="0"/>
          </a:p>
          <a:p>
            <a:pPr marL="457200" indent="-457200">
              <a:buFont typeface="Arial" panose="020B0604020202020204" pitchFamily="34" charset="0"/>
              <a:buChar char="•"/>
            </a:pPr>
            <a:endParaRPr lang="nn-NO" dirty="0"/>
          </a:p>
        </p:txBody>
      </p:sp>
    </p:spTree>
    <p:extLst>
      <p:ext uri="{BB962C8B-B14F-4D97-AF65-F5344CB8AC3E}">
        <p14:creationId xmlns:p14="http://schemas.microsoft.com/office/powerpoint/2010/main" val="187284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C185B-8535-6A3C-DD84-96C33F762AA0}"/>
              </a:ext>
            </a:extLst>
          </p:cNvPr>
          <p:cNvSpPr>
            <a:spLocks noGrp="1"/>
          </p:cNvSpPr>
          <p:nvPr>
            <p:ph type="title"/>
          </p:nvPr>
        </p:nvSpPr>
        <p:spPr>
          <a:xfrm>
            <a:off x="853190" y="619958"/>
            <a:ext cx="10515600" cy="1325563"/>
          </a:xfrm>
        </p:spPr>
        <p:txBody>
          <a:bodyPr anchor="ctr">
            <a:normAutofit/>
          </a:bodyPr>
          <a:lstStyle/>
          <a:p>
            <a:r>
              <a:rPr lang="en-US" dirty="0"/>
              <a:t>169 </a:t>
            </a:r>
            <a:r>
              <a:rPr lang="en-US" dirty="0" err="1"/>
              <a:t>representantar</a:t>
            </a:r>
            <a:r>
              <a:rPr lang="en-US" dirty="0"/>
              <a:t> </a:t>
            </a:r>
            <a:r>
              <a:rPr lang="en-US" dirty="0" err="1"/>
              <a:t>til</a:t>
            </a:r>
            <a:r>
              <a:rPr lang="en-US" dirty="0"/>
              <a:t> Stortinget </a:t>
            </a:r>
            <a:r>
              <a:rPr lang="en-US" dirty="0" err="1"/>
              <a:t>skal</a:t>
            </a:r>
            <a:r>
              <a:rPr lang="en-US" dirty="0"/>
              <a:t> </a:t>
            </a:r>
            <a:r>
              <a:rPr lang="en-US" dirty="0" err="1"/>
              <a:t>veljast</a:t>
            </a:r>
            <a:r>
              <a:rPr lang="en-US" dirty="0"/>
              <a:t> 8. </a:t>
            </a:r>
            <a:r>
              <a:rPr lang="en-US" dirty="0" err="1"/>
              <a:t>september</a:t>
            </a:r>
            <a:r>
              <a:rPr lang="en-US" dirty="0"/>
              <a:t> 2025</a:t>
            </a:r>
          </a:p>
        </p:txBody>
      </p:sp>
      <p:pic>
        <p:nvPicPr>
          <p:cNvPr id="6" name="Picture 5">
            <a:extLst>
              <a:ext uri="{FF2B5EF4-FFF2-40B4-BE49-F238E27FC236}">
                <a16:creationId xmlns:a16="http://schemas.microsoft.com/office/drawing/2014/main" id="{A824E637-7ACB-9035-FAD2-0AB1145611AB}"/>
              </a:ext>
            </a:extLst>
          </p:cNvPr>
          <p:cNvPicPr>
            <a:picLocks noChangeAspect="1"/>
          </p:cNvPicPr>
          <p:nvPr/>
        </p:nvPicPr>
        <p:blipFill>
          <a:blip r:embed="rId3"/>
          <a:srcRect t="7141" r="-2" b="-2"/>
          <a:stretch/>
        </p:blipFill>
        <p:spPr>
          <a:xfrm>
            <a:off x="6964180" y="2147676"/>
            <a:ext cx="4404610" cy="3783328"/>
          </a:xfrm>
          <a:prstGeom prst="rect">
            <a:avLst/>
          </a:prstGeom>
          <a:noFill/>
        </p:spPr>
      </p:pic>
      <p:sp>
        <p:nvSpPr>
          <p:cNvPr id="4" name="AutoShape 2" descr="Create an illustration of a man standing behind a podium. He is wearing a dark grey shirt with buttons and has a stern, focused expression. He has short, neat hair. There is a red emblem, resembling a bird, on the podium, and a placard with the name 'Jens Morten Nilsen' written in white on a red background, indicating his affiliation with a group represented by the color red.">
            <a:extLst>
              <a:ext uri="{FF2B5EF4-FFF2-40B4-BE49-F238E27FC236}">
                <a16:creationId xmlns:a16="http://schemas.microsoft.com/office/drawing/2014/main" id="{BB887A53-FAC8-2730-8D99-27C2057E504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Partigruppene - stortinget.no">
            <a:extLst>
              <a:ext uri="{FF2B5EF4-FFF2-40B4-BE49-F238E27FC236}">
                <a16:creationId xmlns:a16="http://schemas.microsoft.com/office/drawing/2014/main" id="{9D3AC0C0-4AC3-56AC-A483-27BA0FE4A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03" y="2277289"/>
            <a:ext cx="6074019" cy="353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55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EED299E-E851-064A-4B9E-BE7C22E4EAB9}"/>
              </a:ext>
            </a:extLst>
          </p:cNvPr>
          <p:cNvGraphicFramePr>
            <a:graphicFrameLocks noGrp="1"/>
          </p:cNvGraphicFramePr>
          <p:nvPr>
            <p:extLst>
              <p:ext uri="{D42A27DB-BD31-4B8C-83A1-F6EECF244321}">
                <p14:modId xmlns:p14="http://schemas.microsoft.com/office/powerpoint/2010/main" val="763215534"/>
              </p:ext>
            </p:extLst>
          </p:nvPr>
        </p:nvGraphicFramePr>
        <p:xfrm>
          <a:off x="1496741" y="2180639"/>
          <a:ext cx="8128000" cy="1519127"/>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20028798"/>
                    </a:ext>
                  </a:extLst>
                </a:gridCol>
                <a:gridCol w="812800">
                  <a:extLst>
                    <a:ext uri="{9D8B030D-6E8A-4147-A177-3AD203B41FA5}">
                      <a16:colId xmlns:a16="http://schemas.microsoft.com/office/drawing/2014/main" val="2090334354"/>
                    </a:ext>
                  </a:extLst>
                </a:gridCol>
                <a:gridCol w="812800">
                  <a:extLst>
                    <a:ext uri="{9D8B030D-6E8A-4147-A177-3AD203B41FA5}">
                      <a16:colId xmlns:a16="http://schemas.microsoft.com/office/drawing/2014/main" val="3367615093"/>
                    </a:ext>
                  </a:extLst>
                </a:gridCol>
                <a:gridCol w="812800">
                  <a:extLst>
                    <a:ext uri="{9D8B030D-6E8A-4147-A177-3AD203B41FA5}">
                      <a16:colId xmlns:a16="http://schemas.microsoft.com/office/drawing/2014/main" val="733795287"/>
                    </a:ext>
                  </a:extLst>
                </a:gridCol>
                <a:gridCol w="812800">
                  <a:extLst>
                    <a:ext uri="{9D8B030D-6E8A-4147-A177-3AD203B41FA5}">
                      <a16:colId xmlns:a16="http://schemas.microsoft.com/office/drawing/2014/main" val="112448624"/>
                    </a:ext>
                  </a:extLst>
                </a:gridCol>
                <a:gridCol w="812800">
                  <a:extLst>
                    <a:ext uri="{9D8B030D-6E8A-4147-A177-3AD203B41FA5}">
                      <a16:colId xmlns:a16="http://schemas.microsoft.com/office/drawing/2014/main" val="853027834"/>
                    </a:ext>
                  </a:extLst>
                </a:gridCol>
                <a:gridCol w="812800">
                  <a:extLst>
                    <a:ext uri="{9D8B030D-6E8A-4147-A177-3AD203B41FA5}">
                      <a16:colId xmlns:a16="http://schemas.microsoft.com/office/drawing/2014/main" val="2289173500"/>
                    </a:ext>
                  </a:extLst>
                </a:gridCol>
                <a:gridCol w="812800">
                  <a:extLst>
                    <a:ext uri="{9D8B030D-6E8A-4147-A177-3AD203B41FA5}">
                      <a16:colId xmlns:a16="http://schemas.microsoft.com/office/drawing/2014/main" val="2681155182"/>
                    </a:ext>
                  </a:extLst>
                </a:gridCol>
                <a:gridCol w="812800">
                  <a:extLst>
                    <a:ext uri="{9D8B030D-6E8A-4147-A177-3AD203B41FA5}">
                      <a16:colId xmlns:a16="http://schemas.microsoft.com/office/drawing/2014/main" val="3221174866"/>
                    </a:ext>
                  </a:extLst>
                </a:gridCol>
                <a:gridCol w="812800">
                  <a:extLst>
                    <a:ext uri="{9D8B030D-6E8A-4147-A177-3AD203B41FA5}">
                      <a16:colId xmlns:a16="http://schemas.microsoft.com/office/drawing/2014/main" val="3441997466"/>
                    </a:ext>
                  </a:extLst>
                </a:gridCol>
              </a:tblGrid>
              <a:tr h="406607">
                <a:tc>
                  <a:txBody>
                    <a:bodyPr/>
                    <a:lstStyle/>
                    <a:p>
                      <a:pPr algn="ctr" fontAlgn="ctr"/>
                      <a:r>
                        <a:rPr lang="en-US" sz="1600" b="1" i="0" u="none" strike="noStrike" dirty="0">
                          <a:solidFill>
                            <a:srgbClr val="000000"/>
                          </a:solidFill>
                          <a:effectLst/>
                          <a:latin typeface="+mn-lt"/>
                        </a:rPr>
                        <a:t>Parti</a:t>
                      </a:r>
                    </a:p>
                  </a:txBody>
                  <a:tcPr marL="7620" marR="7620" marT="7620" marB="0" anchor="ctr"/>
                </a:tc>
                <a:tc>
                  <a:txBody>
                    <a:bodyPr/>
                    <a:lstStyle/>
                    <a:p>
                      <a:pPr algn="ctr" fontAlgn="b"/>
                      <a:r>
                        <a:rPr lang="en-US" sz="1600" b="1" i="0" u="none" strike="noStrike" dirty="0">
                          <a:solidFill>
                            <a:srgbClr val="000000"/>
                          </a:solidFill>
                          <a:effectLst/>
                          <a:latin typeface="+mn-lt"/>
                        </a:rPr>
                        <a:t>AP</a:t>
                      </a:r>
                    </a:p>
                  </a:txBody>
                  <a:tcPr marL="7620" marR="7620" marT="7620" marB="0" anchor="ctr"/>
                </a:tc>
                <a:tc>
                  <a:txBody>
                    <a:bodyPr/>
                    <a:lstStyle/>
                    <a:p>
                      <a:pPr algn="ctr" fontAlgn="b"/>
                      <a:r>
                        <a:rPr lang="en-US" sz="1600" b="1" i="0" u="none" strike="noStrike" dirty="0">
                          <a:solidFill>
                            <a:srgbClr val="000000"/>
                          </a:solidFill>
                          <a:effectLst/>
                          <a:latin typeface="+mn-lt"/>
                        </a:rPr>
                        <a:t>H</a:t>
                      </a:r>
                    </a:p>
                  </a:txBody>
                  <a:tcPr marL="7620" marR="7620" marT="7620" marB="0" anchor="ctr"/>
                </a:tc>
                <a:tc>
                  <a:txBody>
                    <a:bodyPr/>
                    <a:lstStyle/>
                    <a:p>
                      <a:pPr algn="ctr" fontAlgn="b"/>
                      <a:r>
                        <a:rPr lang="en-US" sz="1600" b="1" i="0" u="none" strike="noStrike" dirty="0">
                          <a:solidFill>
                            <a:srgbClr val="000000"/>
                          </a:solidFill>
                          <a:effectLst/>
                          <a:latin typeface="+mn-lt"/>
                        </a:rPr>
                        <a:t>SP</a:t>
                      </a:r>
                    </a:p>
                  </a:txBody>
                  <a:tcPr marL="7620" marR="7620" marT="7620" marB="0" anchor="ctr"/>
                </a:tc>
                <a:tc>
                  <a:txBody>
                    <a:bodyPr/>
                    <a:lstStyle/>
                    <a:p>
                      <a:pPr algn="ctr" fontAlgn="b"/>
                      <a:r>
                        <a:rPr lang="en-US" sz="1600" b="1" i="0" u="none" strike="noStrike" dirty="0">
                          <a:solidFill>
                            <a:srgbClr val="000000"/>
                          </a:solidFill>
                          <a:effectLst/>
                          <a:latin typeface="+mn-lt"/>
                        </a:rPr>
                        <a:t>SV</a:t>
                      </a:r>
                    </a:p>
                  </a:txBody>
                  <a:tcPr marL="7620" marR="7620" marT="7620" marB="0" anchor="ctr"/>
                </a:tc>
                <a:tc>
                  <a:txBody>
                    <a:bodyPr/>
                    <a:lstStyle/>
                    <a:p>
                      <a:pPr algn="ctr" fontAlgn="b"/>
                      <a:r>
                        <a:rPr lang="en-US" sz="1600" b="1" i="0" u="none" strike="noStrike" dirty="0">
                          <a:solidFill>
                            <a:srgbClr val="000000"/>
                          </a:solidFill>
                          <a:effectLst/>
                          <a:latin typeface="+mn-lt"/>
                        </a:rPr>
                        <a:t>FRP</a:t>
                      </a:r>
                    </a:p>
                  </a:txBody>
                  <a:tcPr marL="7620" marR="7620" marT="7620" marB="0" anchor="ctr"/>
                </a:tc>
                <a:tc>
                  <a:txBody>
                    <a:bodyPr/>
                    <a:lstStyle/>
                    <a:p>
                      <a:pPr algn="ctr" fontAlgn="b"/>
                      <a:r>
                        <a:rPr lang="en-US" sz="1600" b="1" i="0" u="none" strike="noStrike" dirty="0">
                          <a:solidFill>
                            <a:srgbClr val="000000"/>
                          </a:solidFill>
                          <a:effectLst/>
                          <a:latin typeface="+mn-lt"/>
                        </a:rPr>
                        <a:t>R</a:t>
                      </a:r>
                    </a:p>
                  </a:txBody>
                  <a:tcPr marL="7620" marR="7620" marT="7620" marB="0" anchor="ctr"/>
                </a:tc>
                <a:tc>
                  <a:txBody>
                    <a:bodyPr/>
                    <a:lstStyle/>
                    <a:p>
                      <a:pPr algn="ctr" fontAlgn="b"/>
                      <a:r>
                        <a:rPr lang="en-US" sz="1600" b="1" i="0" u="none" strike="noStrike" dirty="0">
                          <a:solidFill>
                            <a:srgbClr val="000000"/>
                          </a:solidFill>
                          <a:effectLst/>
                          <a:latin typeface="+mn-lt"/>
                        </a:rPr>
                        <a:t>MDG</a:t>
                      </a:r>
                    </a:p>
                  </a:txBody>
                  <a:tcPr marL="7620" marR="7620" marT="7620" marB="0" anchor="ctr"/>
                </a:tc>
                <a:tc>
                  <a:txBody>
                    <a:bodyPr/>
                    <a:lstStyle/>
                    <a:p>
                      <a:pPr algn="ctr" fontAlgn="b"/>
                      <a:r>
                        <a:rPr lang="en-US" sz="1600" b="1" i="0" u="none" strike="noStrike" dirty="0">
                          <a:solidFill>
                            <a:srgbClr val="000000"/>
                          </a:solidFill>
                          <a:effectLst/>
                          <a:latin typeface="+mn-lt"/>
                        </a:rPr>
                        <a:t>V</a:t>
                      </a:r>
                    </a:p>
                  </a:txBody>
                  <a:tcPr marL="7620" marR="7620" marT="7620" marB="0" anchor="ctr"/>
                </a:tc>
                <a:tc>
                  <a:txBody>
                    <a:bodyPr/>
                    <a:lstStyle/>
                    <a:p>
                      <a:pPr algn="ctr" fontAlgn="b"/>
                      <a:r>
                        <a:rPr lang="en-US" sz="1600" b="1" i="0" u="none" strike="noStrike" dirty="0">
                          <a:solidFill>
                            <a:srgbClr val="000000"/>
                          </a:solidFill>
                          <a:effectLst/>
                          <a:latin typeface="+mn-lt"/>
                        </a:rPr>
                        <a:t>Andre</a:t>
                      </a:r>
                    </a:p>
                  </a:txBody>
                  <a:tcPr marL="7620" marR="7620" marT="7620" marB="0" anchor="ctr"/>
                </a:tc>
                <a:extLst>
                  <a:ext uri="{0D108BD9-81ED-4DB2-BD59-A6C34878D82A}">
                    <a16:rowId xmlns:a16="http://schemas.microsoft.com/office/drawing/2014/main" val="73241059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57621</a:t>
                      </a:r>
                    </a:p>
                  </a:txBody>
                  <a:tcPr marL="7620" marR="7620" marT="7620" marB="0" anchor="ctr"/>
                </a:tc>
                <a:tc>
                  <a:txBody>
                    <a:bodyPr/>
                    <a:lstStyle/>
                    <a:p>
                      <a:pPr algn="r" fontAlgn="b"/>
                      <a:r>
                        <a:rPr lang="en-US" sz="1400" b="0" i="0" u="none" strike="noStrike" dirty="0">
                          <a:solidFill>
                            <a:srgbClr val="000000"/>
                          </a:solidFill>
                          <a:effectLst/>
                          <a:latin typeface="+mn-lt"/>
                        </a:rPr>
                        <a:t>31837</a:t>
                      </a:r>
                    </a:p>
                  </a:txBody>
                  <a:tcPr marL="7620" marR="7620" marT="7620" marB="0" anchor="ctr"/>
                </a:tc>
                <a:tc>
                  <a:txBody>
                    <a:bodyPr/>
                    <a:lstStyle/>
                    <a:p>
                      <a:pPr algn="r" fontAlgn="b"/>
                      <a:r>
                        <a:rPr lang="en-US" sz="1400" b="0" i="0" u="none" strike="noStrike" dirty="0">
                          <a:solidFill>
                            <a:srgbClr val="000000"/>
                          </a:solidFill>
                          <a:effectLst/>
                          <a:latin typeface="+mn-lt"/>
                        </a:rPr>
                        <a:t>29181</a:t>
                      </a:r>
                    </a:p>
                  </a:txBody>
                  <a:tcPr marL="7620" marR="7620" marT="7620" marB="0" anchor="ctr"/>
                </a:tc>
                <a:tc>
                  <a:txBody>
                    <a:bodyPr/>
                    <a:lstStyle/>
                    <a:p>
                      <a:pPr algn="r" fontAlgn="b"/>
                      <a:r>
                        <a:rPr lang="en-US" sz="1400" b="0" i="0" u="none" strike="noStrike" dirty="0">
                          <a:solidFill>
                            <a:srgbClr val="000000"/>
                          </a:solidFill>
                          <a:effectLst/>
                          <a:latin typeface="+mn-lt"/>
                        </a:rPr>
                        <a:t>17635</a:t>
                      </a:r>
                    </a:p>
                  </a:txBody>
                  <a:tcPr marL="7620" marR="7620" marT="7620" marB="0" anchor="ctr"/>
                </a:tc>
                <a:tc>
                  <a:txBody>
                    <a:bodyPr/>
                    <a:lstStyle/>
                    <a:p>
                      <a:pPr algn="r" fontAlgn="b"/>
                      <a:r>
                        <a:rPr lang="en-US" sz="1400" b="0" i="0" u="none" strike="noStrike">
                          <a:solidFill>
                            <a:srgbClr val="000000"/>
                          </a:solidFill>
                          <a:effectLst/>
                          <a:latin typeface="+mn-lt"/>
                        </a:rPr>
                        <a:t>16650</a:t>
                      </a:r>
                    </a:p>
                  </a:txBody>
                  <a:tcPr marL="7620" marR="7620" marT="7620" marB="0" anchor="ctr"/>
                </a:tc>
                <a:tc>
                  <a:txBody>
                    <a:bodyPr/>
                    <a:lstStyle/>
                    <a:p>
                      <a:pPr algn="r" fontAlgn="b"/>
                      <a:r>
                        <a:rPr lang="en-US" sz="1400" b="0" i="0" u="none" strike="noStrike">
                          <a:solidFill>
                            <a:srgbClr val="000000"/>
                          </a:solidFill>
                          <a:effectLst/>
                          <a:latin typeface="+mn-lt"/>
                        </a:rPr>
                        <a:t>10852</a:t>
                      </a:r>
                    </a:p>
                  </a:txBody>
                  <a:tcPr marL="7620" marR="7620" marT="7620" marB="0" anchor="ctr"/>
                </a:tc>
                <a:tc>
                  <a:txBody>
                    <a:bodyPr/>
                    <a:lstStyle/>
                    <a:p>
                      <a:pPr algn="r" fontAlgn="b"/>
                      <a:r>
                        <a:rPr lang="en-US" sz="1400" b="0" i="0" u="none" strike="noStrike">
                          <a:solidFill>
                            <a:srgbClr val="000000"/>
                          </a:solidFill>
                          <a:effectLst/>
                          <a:latin typeface="+mn-lt"/>
                        </a:rPr>
                        <a:t>9268</a:t>
                      </a:r>
                    </a:p>
                  </a:txBody>
                  <a:tcPr marL="7620" marR="7620" marT="7620" marB="0" anchor="ctr"/>
                </a:tc>
                <a:tc>
                  <a:txBody>
                    <a:bodyPr/>
                    <a:lstStyle/>
                    <a:p>
                      <a:pPr algn="r" fontAlgn="b"/>
                      <a:r>
                        <a:rPr lang="en-US" sz="1400" b="0" i="0" u="none" strike="noStrike" dirty="0">
                          <a:solidFill>
                            <a:srgbClr val="000000"/>
                          </a:solidFill>
                          <a:effectLst/>
                          <a:latin typeface="+mn-lt"/>
                        </a:rPr>
                        <a:t>8435</a:t>
                      </a:r>
                    </a:p>
                  </a:txBody>
                  <a:tcPr marL="7620" marR="7620" marT="7620" marB="0" anchor="ctr"/>
                </a:tc>
                <a:tc>
                  <a:txBody>
                    <a:bodyPr/>
                    <a:lstStyle/>
                    <a:p>
                      <a:pPr algn="r" fontAlgn="b"/>
                      <a:r>
                        <a:rPr lang="en-US" sz="1400" b="0" i="0" u="none" strike="noStrike" dirty="0">
                          <a:solidFill>
                            <a:srgbClr val="000000"/>
                          </a:solidFill>
                          <a:effectLst/>
                          <a:latin typeface="+mn-lt"/>
                        </a:rPr>
                        <a:t>7547</a:t>
                      </a:r>
                    </a:p>
                  </a:txBody>
                  <a:tcPr marL="7620" marR="7620" marT="7620" marB="0" anchor="ctr"/>
                </a:tc>
                <a:extLst>
                  <a:ext uri="{0D108BD9-81ED-4DB2-BD59-A6C34878D82A}">
                    <a16:rowId xmlns:a16="http://schemas.microsoft.com/office/drawing/2014/main" val="116882418"/>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332085616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1" i="0" u="none" strike="noStrike">
                          <a:solidFill>
                            <a:srgbClr val="000000"/>
                          </a:solidFill>
                          <a:effectLst/>
                          <a:latin typeface="+mn-lt"/>
                        </a:rPr>
                        <a:t>41158</a:t>
                      </a:r>
                    </a:p>
                  </a:txBody>
                  <a:tcPr marL="7620" marR="7620" marT="7620" marB="0" anchor="ctr"/>
                </a:tc>
                <a:tc>
                  <a:txBody>
                    <a:bodyPr/>
                    <a:lstStyle/>
                    <a:p>
                      <a:pPr algn="r" fontAlgn="b"/>
                      <a:r>
                        <a:rPr lang="en-US" sz="1400" b="0" i="0" u="none" strike="noStrike">
                          <a:solidFill>
                            <a:srgbClr val="000000"/>
                          </a:solidFill>
                          <a:effectLst/>
                          <a:latin typeface="+mn-lt"/>
                        </a:rPr>
                        <a:t>22741</a:t>
                      </a:r>
                    </a:p>
                  </a:txBody>
                  <a:tcPr marL="7620" marR="7620" marT="7620" marB="0" anchor="ctr"/>
                </a:tc>
                <a:tc>
                  <a:txBody>
                    <a:bodyPr/>
                    <a:lstStyle/>
                    <a:p>
                      <a:pPr algn="r" fontAlgn="b"/>
                      <a:r>
                        <a:rPr lang="en-US" sz="1400" b="0" i="0" u="none" strike="noStrike" dirty="0">
                          <a:solidFill>
                            <a:srgbClr val="000000"/>
                          </a:solidFill>
                          <a:effectLst/>
                          <a:latin typeface="+mn-lt"/>
                        </a:rPr>
                        <a:t>20844</a:t>
                      </a:r>
                    </a:p>
                  </a:txBody>
                  <a:tcPr marL="7620" marR="7620" marT="7620" marB="0" anchor="ctr"/>
                </a:tc>
                <a:tc>
                  <a:txBody>
                    <a:bodyPr/>
                    <a:lstStyle/>
                    <a:p>
                      <a:pPr algn="r" fontAlgn="b"/>
                      <a:r>
                        <a:rPr lang="en-US" sz="1400" b="0" i="0" u="none" strike="noStrike" dirty="0">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dirty="0">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2154193499"/>
                  </a:ext>
                </a:extLst>
              </a:tr>
            </a:tbl>
          </a:graphicData>
        </a:graphic>
      </p:graphicFrame>
      <p:graphicFrame>
        <p:nvGraphicFramePr>
          <p:cNvPr id="8" name="Table 7">
            <a:extLst>
              <a:ext uri="{FF2B5EF4-FFF2-40B4-BE49-F238E27FC236}">
                <a16:creationId xmlns:a16="http://schemas.microsoft.com/office/drawing/2014/main" id="{CC626D05-0375-1DE5-7EB6-9B838083D91E}"/>
              </a:ext>
            </a:extLst>
          </p:cNvPr>
          <p:cNvGraphicFramePr>
            <a:graphicFrameLocks noGrp="1"/>
          </p:cNvGraphicFramePr>
          <p:nvPr>
            <p:extLst>
              <p:ext uri="{D42A27DB-BD31-4B8C-83A1-F6EECF244321}">
                <p14:modId xmlns:p14="http://schemas.microsoft.com/office/powerpoint/2010/main" val="3876906093"/>
              </p:ext>
            </p:extLst>
          </p:nvPr>
        </p:nvGraphicFramePr>
        <p:xfrm>
          <a:off x="1496741" y="2174629"/>
          <a:ext cx="8128000" cy="2260807"/>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20028798"/>
                    </a:ext>
                  </a:extLst>
                </a:gridCol>
                <a:gridCol w="812800">
                  <a:extLst>
                    <a:ext uri="{9D8B030D-6E8A-4147-A177-3AD203B41FA5}">
                      <a16:colId xmlns:a16="http://schemas.microsoft.com/office/drawing/2014/main" val="2090334354"/>
                    </a:ext>
                  </a:extLst>
                </a:gridCol>
                <a:gridCol w="812800">
                  <a:extLst>
                    <a:ext uri="{9D8B030D-6E8A-4147-A177-3AD203B41FA5}">
                      <a16:colId xmlns:a16="http://schemas.microsoft.com/office/drawing/2014/main" val="3367615093"/>
                    </a:ext>
                  </a:extLst>
                </a:gridCol>
                <a:gridCol w="812800">
                  <a:extLst>
                    <a:ext uri="{9D8B030D-6E8A-4147-A177-3AD203B41FA5}">
                      <a16:colId xmlns:a16="http://schemas.microsoft.com/office/drawing/2014/main" val="733795287"/>
                    </a:ext>
                  </a:extLst>
                </a:gridCol>
                <a:gridCol w="812800">
                  <a:extLst>
                    <a:ext uri="{9D8B030D-6E8A-4147-A177-3AD203B41FA5}">
                      <a16:colId xmlns:a16="http://schemas.microsoft.com/office/drawing/2014/main" val="112448624"/>
                    </a:ext>
                  </a:extLst>
                </a:gridCol>
                <a:gridCol w="812800">
                  <a:extLst>
                    <a:ext uri="{9D8B030D-6E8A-4147-A177-3AD203B41FA5}">
                      <a16:colId xmlns:a16="http://schemas.microsoft.com/office/drawing/2014/main" val="853027834"/>
                    </a:ext>
                  </a:extLst>
                </a:gridCol>
                <a:gridCol w="812800">
                  <a:extLst>
                    <a:ext uri="{9D8B030D-6E8A-4147-A177-3AD203B41FA5}">
                      <a16:colId xmlns:a16="http://schemas.microsoft.com/office/drawing/2014/main" val="2289173500"/>
                    </a:ext>
                  </a:extLst>
                </a:gridCol>
                <a:gridCol w="812800">
                  <a:extLst>
                    <a:ext uri="{9D8B030D-6E8A-4147-A177-3AD203B41FA5}">
                      <a16:colId xmlns:a16="http://schemas.microsoft.com/office/drawing/2014/main" val="2681155182"/>
                    </a:ext>
                  </a:extLst>
                </a:gridCol>
                <a:gridCol w="812800">
                  <a:extLst>
                    <a:ext uri="{9D8B030D-6E8A-4147-A177-3AD203B41FA5}">
                      <a16:colId xmlns:a16="http://schemas.microsoft.com/office/drawing/2014/main" val="3221174866"/>
                    </a:ext>
                  </a:extLst>
                </a:gridCol>
                <a:gridCol w="812800">
                  <a:extLst>
                    <a:ext uri="{9D8B030D-6E8A-4147-A177-3AD203B41FA5}">
                      <a16:colId xmlns:a16="http://schemas.microsoft.com/office/drawing/2014/main" val="3441997466"/>
                    </a:ext>
                  </a:extLst>
                </a:gridCol>
              </a:tblGrid>
              <a:tr h="406607">
                <a:tc>
                  <a:txBody>
                    <a:bodyPr/>
                    <a:lstStyle/>
                    <a:p>
                      <a:pPr algn="ctr" fontAlgn="ctr"/>
                      <a:r>
                        <a:rPr lang="en-US" sz="1600" b="1" i="0" u="none" strike="noStrike" dirty="0">
                          <a:solidFill>
                            <a:srgbClr val="000000"/>
                          </a:solidFill>
                          <a:effectLst/>
                          <a:latin typeface="+mn-lt"/>
                        </a:rPr>
                        <a:t>Parti</a:t>
                      </a:r>
                    </a:p>
                  </a:txBody>
                  <a:tcPr marL="7620" marR="7620" marT="7620" marB="0" anchor="ctr"/>
                </a:tc>
                <a:tc>
                  <a:txBody>
                    <a:bodyPr/>
                    <a:lstStyle/>
                    <a:p>
                      <a:pPr algn="ctr" fontAlgn="b"/>
                      <a:r>
                        <a:rPr lang="en-US" sz="1600" b="1" i="0" u="none" strike="noStrike" dirty="0">
                          <a:solidFill>
                            <a:srgbClr val="000000"/>
                          </a:solidFill>
                          <a:effectLst/>
                          <a:latin typeface="+mn-lt"/>
                        </a:rPr>
                        <a:t>AP</a:t>
                      </a:r>
                    </a:p>
                  </a:txBody>
                  <a:tcPr marL="7620" marR="7620" marT="7620" marB="0" anchor="ctr"/>
                </a:tc>
                <a:tc>
                  <a:txBody>
                    <a:bodyPr/>
                    <a:lstStyle/>
                    <a:p>
                      <a:pPr algn="ctr" fontAlgn="b"/>
                      <a:r>
                        <a:rPr lang="en-US" sz="1600" b="1" i="0" u="none" strike="noStrike" dirty="0">
                          <a:solidFill>
                            <a:srgbClr val="000000"/>
                          </a:solidFill>
                          <a:effectLst/>
                          <a:latin typeface="+mn-lt"/>
                        </a:rPr>
                        <a:t>H</a:t>
                      </a:r>
                    </a:p>
                  </a:txBody>
                  <a:tcPr marL="7620" marR="7620" marT="7620" marB="0" anchor="ctr"/>
                </a:tc>
                <a:tc>
                  <a:txBody>
                    <a:bodyPr/>
                    <a:lstStyle/>
                    <a:p>
                      <a:pPr algn="ctr" fontAlgn="b"/>
                      <a:r>
                        <a:rPr lang="en-US" sz="1600" b="1" i="0" u="none" strike="noStrike" dirty="0">
                          <a:solidFill>
                            <a:srgbClr val="000000"/>
                          </a:solidFill>
                          <a:effectLst/>
                          <a:latin typeface="+mn-lt"/>
                        </a:rPr>
                        <a:t>SP</a:t>
                      </a:r>
                    </a:p>
                  </a:txBody>
                  <a:tcPr marL="7620" marR="7620" marT="7620" marB="0" anchor="ctr"/>
                </a:tc>
                <a:tc>
                  <a:txBody>
                    <a:bodyPr/>
                    <a:lstStyle/>
                    <a:p>
                      <a:pPr algn="ctr" fontAlgn="b"/>
                      <a:r>
                        <a:rPr lang="en-US" sz="1600" b="1" i="0" u="none" strike="noStrike" dirty="0">
                          <a:solidFill>
                            <a:srgbClr val="000000"/>
                          </a:solidFill>
                          <a:effectLst/>
                          <a:latin typeface="+mn-lt"/>
                        </a:rPr>
                        <a:t>SV</a:t>
                      </a:r>
                    </a:p>
                  </a:txBody>
                  <a:tcPr marL="7620" marR="7620" marT="7620" marB="0" anchor="ctr"/>
                </a:tc>
                <a:tc>
                  <a:txBody>
                    <a:bodyPr/>
                    <a:lstStyle/>
                    <a:p>
                      <a:pPr algn="ctr" fontAlgn="b"/>
                      <a:r>
                        <a:rPr lang="en-US" sz="1600" b="1" i="0" u="none" strike="noStrike" dirty="0">
                          <a:solidFill>
                            <a:srgbClr val="000000"/>
                          </a:solidFill>
                          <a:effectLst/>
                          <a:latin typeface="+mn-lt"/>
                        </a:rPr>
                        <a:t>FRP</a:t>
                      </a:r>
                    </a:p>
                  </a:txBody>
                  <a:tcPr marL="7620" marR="7620" marT="7620" marB="0" anchor="ctr"/>
                </a:tc>
                <a:tc>
                  <a:txBody>
                    <a:bodyPr/>
                    <a:lstStyle/>
                    <a:p>
                      <a:pPr algn="ctr" fontAlgn="b"/>
                      <a:r>
                        <a:rPr lang="en-US" sz="1600" b="1" i="0" u="none" strike="noStrike" dirty="0">
                          <a:solidFill>
                            <a:srgbClr val="000000"/>
                          </a:solidFill>
                          <a:effectLst/>
                          <a:latin typeface="+mn-lt"/>
                        </a:rPr>
                        <a:t>R</a:t>
                      </a:r>
                    </a:p>
                  </a:txBody>
                  <a:tcPr marL="7620" marR="7620" marT="7620" marB="0" anchor="ctr"/>
                </a:tc>
                <a:tc>
                  <a:txBody>
                    <a:bodyPr/>
                    <a:lstStyle/>
                    <a:p>
                      <a:pPr algn="ctr" fontAlgn="b"/>
                      <a:r>
                        <a:rPr lang="en-US" sz="1600" b="1" i="0" u="none" strike="noStrike" dirty="0">
                          <a:solidFill>
                            <a:srgbClr val="000000"/>
                          </a:solidFill>
                          <a:effectLst/>
                          <a:latin typeface="+mn-lt"/>
                        </a:rPr>
                        <a:t>MDG</a:t>
                      </a:r>
                    </a:p>
                  </a:txBody>
                  <a:tcPr marL="7620" marR="7620" marT="7620" marB="0" anchor="ctr"/>
                </a:tc>
                <a:tc>
                  <a:txBody>
                    <a:bodyPr/>
                    <a:lstStyle/>
                    <a:p>
                      <a:pPr algn="ctr" fontAlgn="b"/>
                      <a:r>
                        <a:rPr lang="en-US" sz="1600" b="1" i="0" u="none" strike="noStrike" dirty="0">
                          <a:solidFill>
                            <a:srgbClr val="000000"/>
                          </a:solidFill>
                          <a:effectLst/>
                          <a:latin typeface="+mn-lt"/>
                        </a:rPr>
                        <a:t>V</a:t>
                      </a:r>
                    </a:p>
                  </a:txBody>
                  <a:tcPr marL="7620" marR="7620" marT="7620" marB="0" anchor="ctr"/>
                </a:tc>
                <a:tc>
                  <a:txBody>
                    <a:bodyPr/>
                    <a:lstStyle/>
                    <a:p>
                      <a:pPr algn="ctr" fontAlgn="b"/>
                      <a:r>
                        <a:rPr lang="en-US" sz="1600" b="1" i="0" u="none" strike="noStrike" dirty="0">
                          <a:solidFill>
                            <a:srgbClr val="000000"/>
                          </a:solidFill>
                          <a:effectLst/>
                          <a:latin typeface="+mn-lt"/>
                        </a:rPr>
                        <a:t>Andre</a:t>
                      </a:r>
                    </a:p>
                  </a:txBody>
                  <a:tcPr marL="7620" marR="7620" marT="7620" marB="0" anchor="ctr"/>
                </a:tc>
                <a:extLst>
                  <a:ext uri="{0D108BD9-81ED-4DB2-BD59-A6C34878D82A}">
                    <a16:rowId xmlns:a16="http://schemas.microsoft.com/office/drawing/2014/main" val="73241059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57621</a:t>
                      </a:r>
                    </a:p>
                  </a:txBody>
                  <a:tcPr marL="7620" marR="7620" marT="7620" marB="0" anchor="ctr"/>
                </a:tc>
                <a:tc>
                  <a:txBody>
                    <a:bodyPr/>
                    <a:lstStyle/>
                    <a:p>
                      <a:pPr algn="r" fontAlgn="b"/>
                      <a:r>
                        <a:rPr lang="en-US" sz="1400" b="0" i="0" u="none" strike="noStrike" dirty="0">
                          <a:solidFill>
                            <a:srgbClr val="000000"/>
                          </a:solidFill>
                          <a:effectLst/>
                          <a:latin typeface="+mn-lt"/>
                        </a:rPr>
                        <a:t>31837</a:t>
                      </a:r>
                    </a:p>
                  </a:txBody>
                  <a:tcPr marL="7620" marR="7620" marT="7620" marB="0" anchor="ctr"/>
                </a:tc>
                <a:tc>
                  <a:txBody>
                    <a:bodyPr/>
                    <a:lstStyle/>
                    <a:p>
                      <a:pPr algn="r" fontAlgn="b"/>
                      <a:r>
                        <a:rPr lang="en-US" sz="1400" b="0" i="0" u="none" strike="noStrike" dirty="0">
                          <a:solidFill>
                            <a:srgbClr val="000000"/>
                          </a:solidFill>
                          <a:effectLst/>
                          <a:latin typeface="+mn-lt"/>
                        </a:rPr>
                        <a:t>29181</a:t>
                      </a:r>
                    </a:p>
                  </a:txBody>
                  <a:tcPr marL="7620" marR="7620" marT="7620" marB="0" anchor="ctr"/>
                </a:tc>
                <a:tc>
                  <a:txBody>
                    <a:bodyPr/>
                    <a:lstStyle/>
                    <a:p>
                      <a:pPr algn="r" fontAlgn="b"/>
                      <a:r>
                        <a:rPr lang="en-US" sz="1400" b="0" i="0" u="none" strike="noStrike" dirty="0">
                          <a:solidFill>
                            <a:srgbClr val="000000"/>
                          </a:solidFill>
                          <a:effectLst/>
                          <a:latin typeface="+mn-lt"/>
                        </a:rPr>
                        <a:t>17635</a:t>
                      </a:r>
                    </a:p>
                  </a:txBody>
                  <a:tcPr marL="7620" marR="7620" marT="7620" marB="0" anchor="ctr"/>
                </a:tc>
                <a:tc>
                  <a:txBody>
                    <a:bodyPr/>
                    <a:lstStyle/>
                    <a:p>
                      <a:pPr algn="r" fontAlgn="b"/>
                      <a:r>
                        <a:rPr lang="en-US" sz="1400" b="0" i="0" u="none" strike="noStrike">
                          <a:solidFill>
                            <a:srgbClr val="000000"/>
                          </a:solidFill>
                          <a:effectLst/>
                          <a:latin typeface="+mn-lt"/>
                        </a:rPr>
                        <a:t>16650</a:t>
                      </a:r>
                    </a:p>
                  </a:txBody>
                  <a:tcPr marL="7620" marR="7620" marT="7620" marB="0" anchor="ctr"/>
                </a:tc>
                <a:tc>
                  <a:txBody>
                    <a:bodyPr/>
                    <a:lstStyle/>
                    <a:p>
                      <a:pPr algn="r" fontAlgn="b"/>
                      <a:r>
                        <a:rPr lang="en-US" sz="1400" b="0" i="0" u="none" strike="noStrike">
                          <a:solidFill>
                            <a:srgbClr val="000000"/>
                          </a:solidFill>
                          <a:effectLst/>
                          <a:latin typeface="+mn-lt"/>
                        </a:rPr>
                        <a:t>10852</a:t>
                      </a:r>
                    </a:p>
                  </a:txBody>
                  <a:tcPr marL="7620" marR="7620" marT="7620" marB="0" anchor="ctr"/>
                </a:tc>
                <a:tc>
                  <a:txBody>
                    <a:bodyPr/>
                    <a:lstStyle/>
                    <a:p>
                      <a:pPr algn="r" fontAlgn="b"/>
                      <a:r>
                        <a:rPr lang="en-US" sz="1400" b="0" i="0" u="none" strike="noStrike">
                          <a:solidFill>
                            <a:srgbClr val="000000"/>
                          </a:solidFill>
                          <a:effectLst/>
                          <a:latin typeface="+mn-lt"/>
                        </a:rPr>
                        <a:t>9268</a:t>
                      </a:r>
                    </a:p>
                  </a:txBody>
                  <a:tcPr marL="7620" marR="7620" marT="7620" marB="0" anchor="ctr"/>
                </a:tc>
                <a:tc>
                  <a:txBody>
                    <a:bodyPr/>
                    <a:lstStyle/>
                    <a:p>
                      <a:pPr algn="r" fontAlgn="b"/>
                      <a:r>
                        <a:rPr lang="en-US" sz="1400" b="0" i="0" u="none" strike="noStrike" dirty="0">
                          <a:solidFill>
                            <a:srgbClr val="000000"/>
                          </a:solidFill>
                          <a:effectLst/>
                          <a:latin typeface="+mn-lt"/>
                        </a:rPr>
                        <a:t>8435</a:t>
                      </a:r>
                    </a:p>
                  </a:txBody>
                  <a:tcPr marL="7620" marR="7620" marT="7620" marB="0" anchor="ctr"/>
                </a:tc>
                <a:tc>
                  <a:txBody>
                    <a:bodyPr/>
                    <a:lstStyle/>
                    <a:p>
                      <a:pPr algn="r" fontAlgn="b"/>
                      <a:r>
                        <a:rPr lang="en-US" sz="1400" b="0" i="0" u="none" strike="noStrike" dirty="0">
                          <a:solidFill>
                            <a:srgbClr val="000000"/>
                          </a:solidFill>
                          <a:effectLst/>
                          <a:latin typeface="+mn-lt"/>
                        </a:rPr>
                        <a:t>7547</a:t>
                      </a:r>
                    </a:p>
                  </a:txBody>
                  <a:tcPr marL="7620" marR="7620" marT="7620" marB="0" anchor="ctr"/>
                </a:tc>
                <a:extLst>
                  <a:ext uri="{0D108BD9-81ED-4DB2-BD59-A6C34878D82A}">
                    <a16:rowId xmlns:a16="http://schemas.microsoft.com/office/drawing/2014/main" val="116882418"/>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332085616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1" i="0" u="none" strike="noStrike" dirty="0">
                          <a:solidFill>
                            <a:srgbClr val="000000"/>
                          </a:solidFill>
                          <a:effectLst/>
                          <a:latin typeface="+mn-lt"/>
                        </a:rPr>
                        <a:t>41158</a:t>
                      </a:r>
                    </a:p>
                  </a:txBody>
                  <a:tcPr marL="7620" marR="7620" marT="7620" marB="0" anchor="ctr"/>
                </a:tc>
                <a:tc>
                  <a:txBody>
                    <a:bodyPr/>
                    <a:lstStyle/>
                    <a:p>
                      <a:pPr algn="r" fontAlgn="b"/>
                      <a:r>
                        <a:rPr lang="en-US" sz="1400" b="0" i="0" u="none" strike="noStrike" dirty="0">
                          <a:solidFill>
                            <a:srgbClr val="000000"/>
                          </a:solidFill>
                          <a:effectLst/>
                          <a:latin typeface="+mn-lt"/>
                        </a:rPr>
                        <a:t>22741</a:t>
                      </a:r>
                    </a:p>
                  </a:txBody>
                  <a:tcPr marL="7620" marR="7620" marT="7620" marB="0" anchor="ctr"/>
                </a:tc>
                <a:tc>
                  <a:txBody>
                    <a:bodyPr/>
                    <a:lstStyle/>
                    <a:p>
                      <a:pPr algn="r" fontAlgn="b"/>
                      <a:r>
                        <a:rPr lang="en-US" sz="1400" b="0" i="0" u="none" strike="noStrike" dirty="0">
                          <a:solidFill>
                            <a:srgbClr val="000000"/>
                          </a:solidFill>
                          <a:effectLst/>
                          <a:latin typeface="+mn-lt"/>
                        </a:rPr>
                        <a:t>20844</a:t>
                      </a:r>
                    </a:p>
                  </a:txBody>
                  <a:tcPr marL="7620" marR="7620" marT="7620" marB="0" anchor="ctr"/>
                </a:tc>
                <a:tc>
                  <a:txBody>
                    <a:bodyPr/>
                    <a:lstStyle/>
                    <a:p>
                      <a:pPr algn="r" fontAlgn="b"/>
                      <a:r>
                        <a:rPr lang="en-US" sz="1400" b="0" i="0" u="none" strike="noStrike" dirty="0">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dirty="0">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2154193499"/>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rgbClr val="FF0000"/>
                          </a:solidFill>
                          <a:effectLst/>
                          <a:latin typeface="+mn-lt"/>
                        </a:rPr>
                        <a:t>3.0</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2586580112"/>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19207</a:t>
                      </a:r>
                    </a:p>
                  </a:txBody>
                  <a:tcPr marL="7620" marR="7620" marT="7620" marB="0" anchor="ctr"/>
                </a:tc>
                <a:tc>
                  <a:txBody>
                    <a:bodyPr/>
                    <a:lstStyle/>
                    <a:p>
                      <a:pPr algn="r" fontAlgn="b"/>
                      <a:r>
                        <a:rPr lang="en-US" sz="1400" b="1" i="0" u="none" strike="noStrike">
                          <a:solidFill>
                            <a:srgbClr val="000000"/>
                          </a:solidFill>
                          <a:effectLst/>
                          <a:latin typeface="+mn-lt"/>
                        </a:rPr>
                        <a:t>22741</a:t>
                      </a:r>
                    </a:p>
                  </a:txBody>
                  <a:tcPr marL="7620" marR="7620" marT="7620" marB="0" anchor="ctr"/>
                </a:tc>
                <a:tc>
                  <a:txBody>
                    <a:bodyPr/>
                    <a:lstStyle/>
                    <a:p>
                      <a:pPr algn="r" fontAlgn="b"/>
                      <a:r>
                        <a:rPr lang="en-US" sz="1400" b="0" i="0" u="none" strike="noStrike" dirty="0">
                          <a:solidFill>
                            <a:srgbClr val="000000"/>
                          </a:solidFill>
                          <a:effectLst/>
                          <a:latin typeface="+mn-lt"/>
                        </a:rPr>
                        <a:t>20844</a:t>
                      </a:r>
                    </a:p>
                  </a:txBody>
                  <a:tcPr marL="7620" marR="7620" marT="7620" marB="0" anchor="ctr"/>
                </a:tc>
                <a:tc>
                  <a:txBody>
                    <a:bodyPr/>
                    <a:lstStyle/>
                    <a:p>
                      <a:pPr algn="r" fontAlgn="b"/>
                      <a:r>
                        <a:rPr lang="en-US" sz="1400" b="0" i="0" u="none" strike="noStrike" dirty="0">
                          <a:solidFill>
                            <a:srgbClr val="000000"/>
                          </a:solidFill>
                          <a:effectLst/>
                          <a:latin typeface="+mn-lt"/>
                        </a:rPr>
                        <a:t>12596</a:t>
                      </a:r>
                    </a:p>
                  </a:txBody>
                  <a:tcPr marL="7620" marR="7620" marT="7620" marB="0" anchor="ctr"/>
                </a:tc>
                <a:tc>
                  <a:txBody>
                    <a:bodyPr/>
                    <a:lstStyle/>
                    <a:p>
                      <a:pPr algn="r" fontAlgn="b"/>
                      <a:r>
                        <a:rPr lang="en-US" sz="1400" b="0" i="0" u="none" strike="noStrike" dirty="0">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4130056126"/>
                  </a:ext>
                </a:extLst>
              </a:tr>
            </a:tbl>
          </a:graphicData>
        </a:graphic>
      </p:graphicFrame>
      <p:graphicFrame>
        <p:nvGraphicFramePr>
          <p:cNvPr id="9" name="Table 8">
            <a:extLst>
              <a:ext uri="{FF2B5EF4-FFF2-40B4-BE49-F238E27FC236}">
                <a16:creationId xmlns:a16="http://schemas.microsoft.com/office/drawing/2014/main" id="{996E17AB-5D5D-5570-B3C9-0177B3E3C4E1}"/>
              </a:ext>
            </a:extLst>
          </p:cNvPr>
          <p:cNvGraphicFramePr>
            <a:graphicFrameLocks noGrp="1"/>
          </p:cNvGraphicFramePr>
          <p:nvPr>
            <p:extLst>
              <p:ext uri="{D42A27DB-BD31-4B8C-83A1-F6EECF244321}">
                <p14:modId xmlns:p14="http://schemas.microsoft.com/office/powerpoint/2010/main" val="1257573712"/>
              </p:ext>
            </p:extLst>
          </p:nvPr>
        </p:nvGraphicFramePr>
        <p:xfrm>
          <a:off x="1484676" y="2180639"/>
          <a:ext cx="8140065" cy="3002487"/>
        </p:xfrm>
        <a:graphic>
          <a:graphicData uri="http://schemas.openxmlformats.org/drawingml/2006/table">
            <a:tbl>
              <a:tblPr firstRow="1" bandRow="1">
                <a:tableStyleId>{5C22544A-7EE6-4342-B048-85BDC9FD1C3A}</a:tableStyleId>
              </a:tblPr>
              <a:tblGrid>
                <a:gridCol w="824865">
                  <a:extLst>
                    <a:ext uri="{9D8B030D-6E8A-4147-A177-3AD203B41FA5}">
                      <a16:colId xmlns:a16="http://schemas.microsoft.com/office/drawing/2014/main" val="2020028798"/>
                    </a:ext>
                  </a:extLst>
                </a:gridCol>
                <a:gridCol w="812800">
                  <a:extLst>
                    <a:ext uri="{9D8B030D-6E8A-4147-A177-3AD203B41FA5}">
                      <a16:colId xmlns:a16="http://schemas.microsoft.com/office/drawing/2014/main" val="2090334354"/>
                    </a:ext>
                  </a:extLst>
                </a:gridCol>
                <a:gridCol w="812800">
                  <a:extLst>
                    <a:ext uri="{9D8B030D-6E8A-4147-A177-3AD203B41FA5}">
                      <a16:colId xmlns:a16="http://schemas.microsoft.com/office/drawing/2014/main" val="3367615093"/>
                    </a:ext>
                  </a:extLst>
                </a:gridCol>
                <a:gridCol w="812800">
                  <a:extLst>
                    <a:ext uri="{9D8B030D-6E8A-4147-A177-3AD203B41FA5}">
                      <a16:colId xmlns:a16="http://schemas.microsoft.com/office/drawing/2014/main" val="733795287"/>
                    </a:ext>
                  </a:extLst>
                </a:gridCol>
                <a:gridCol w="812800">
                  <a:extLst>
                    <a:ext uri="{9D8B030D-6E8A-4147-A177-3AD203B41FA5}">
                      <a16:colId xmlns:a16="http://schemas.microsoft.com/office/drawing/2014/main" val="112448624"/>
                    </a:ext>
                  </a:extLst>
                </a:gridCol>
                <a:gridCol w="812800">
                  <a:extLst>
                    <a:ext uri="{9D8B030D-6E8A-4147-A177-3AD203B41FA5}">
                      <a16:colId xmlns:a16="http://schemas.microsoft.com/office/drawing/2014/main" val="853027834"/>
                    </a:ext>
                  </a:extLst>
                </a:gridCol>
                <a:gridCol w="812800">
                  <a:extLst>
                    <a:ext uri="{9D8B030D-6E8A-4147-A177-3AD203B41FA5}">
                      <a16:colId xmlns:a16="http://schemas.microsoft.com/office/drawing/2014/main" val="2289173500"/>
                    </a:ext>
                  </a:extLst>
                </a:gridCol>
                <a:gridCol w="812800">
                  <a:extLst>
                    <a:ext uri="{9D8B030D-6E8A-4147-A177-3AD203B41FA5}">
                      <a16:colId xmlns:a16="http://schemas.microsoft.com/office/drawing/2014/main" val="2681155182"/>
                    </a:ext>
                  </a:extLst>
                </a:gridCol>
                <a:gridCol w="812800">
                  <a:extLst>
                    <a:ext uri="{9D8B030D-6E8A-4147-A177-3AD203B41FA5}">
                      <a16:colId xmlns:a16="http://schemas.microsoft.com/office/drawing/2014/main" val="3221174866"/>
                    </a:ext>
                  </a:extLst>
                </a:gridCol>
                <a:gridCol w="812800">
                  <a:extLst>
                    <a:ext uri="{9D8B030D-6E8A-4147-A177-3AD203B41FA5}">
                      <a16:colId xmlns:a16="http://schemas.microsoft.com/office/drawing/2014/main" val="3441997466"/>
                    </a:ext>
                  </a:extLst>
                </a:gridCol>
              </a:tblGrid>
              <a:tr h="406607">
                <a:tc>
                  <a:txBody>
                    <a:bodyPr/>
                    <a:lstStyle/>
                    <a:p>
                      <a:pPr algn="ctr" fontAlgn="ctr"/>
                      <a:r>
                        <a:rPr lang="en-US" sz="1600" b="1" i="0" u="none" strike="noStrike" dirty="0">
                          <a:solidFill>
                            <a:srgbClr val="000000"/>
                          </a:solidFill>
                          <a:effectLst/>
                          <a:latin typeface="+mn-lt"/>
                        </a:rPr>
                        <a:t>Parti</a:t>
                      </a:r>
                    </a:p>
                  </a:txBody>
                  <a:tcPr marL="7620" marR="7620" marT="7620" marB="0" anchor="ctr"/>
                </a:tc>
                <a:tc>
                  <a:txBody>
                    <a:bodyPr/>
                    <a:lstStyle/>
                    <a:p>
                      <a:pPr algn="ctr" fontAlgn="b"/>
                      <a:r>
                        <a:rPr lang="en-US" sz="1600" b="1" i="0" u="none" strike="noStrike" dirty="0">
                          <a:solidFill>
                            <a:srgbClr val="000000"/>
                          </a:solidFill>
                          <a:effectLst/>
                          <a:latin typeface="+mn-lt"/>
                        </a:rPr>
                        <a:t>AP</a:t>
                      </a:r>
                    </a:p>
                  </a:txBody>
                  <a:tcPr marL="7620" marR="7620" marT="7620" marB="0" anchor="ctr"/>
                </a:tc>
                <a:tc>
                  <a:txBody>
                    <a:bodyPr/>
                    <a:lstStyle/>
                    <a:p>
                      <a:pPr algn="ctr" fontAlgn="b"/>
                      <a:r>
                        <a:rPr lang="en-US" sz="1600" b="1" i="0" u="none" strike="noStrike" dirty="0">
                          <a:solidFill>
                            <a:srgbClr val="000000"/>
                          </a:solidFill>
                          <a:effectLst/>
                          <a:latin typeface="+mn-lt"/>
                        </a:rPr>
                        <a:t>H</a:t>
                      </a:r>
                    </a:p>
                  </a:txBody>
                  <a:tcPr marL="7620" marR="7620" marT="7620" marB="0" anchor="ctr"/>
                </a:tc>
                <a:tc>
                  <a:txBody>
                    <a:bodyPr/>
                    <a:lstStyle/>
                    <a:p>
                      <a:pPr algn="ctr" fontAlgn="b"/>
                      <a:r>
                        <a:rPr lang="en-US" sz="1600" b="1" i="0" u="none" strike="noStrike" dirty="0">
                          <a:solidFill>
                            <a:srgbClr val="000000"/>
                          </a:solidFill>
                          <a:effectLst/>
                          <a:latin typeface="+mn-lt"/>
                        </a:rPr>
                        <a:t>SP</a:t>
                      </a:r>
                    </a:p>
                  </a:txBody>
                  <a:tcPr marL="7620" marR="7620" marT="7620" marB="0" anchor="ctr"/>
                </a:tc>
                <a:tc>
                  <a:txBody>
                    <a:bodyPr/>
                    <a:lstStyle/>
                    <a:p>
                      <a:pPr algn="ctr" fontAlgn="b"/>
                      <a:r>
                        <a:rPr lang="en-US" sz="1600" b="1" i="0" u="none" strike="noStrike" dirty="0">
                          <a:solidFill>
                            <a:srgbClr val="000000"/>
                          </a:solidFill>
                          <a:effectLst/>
                          <a:latin typeface="+mn-lt"/>
                        </a:rPr>
                        <a:t>SV</a:t>
                      </a:r>
                    </a:p>
                  </a:txBody>
                  <a:tcPr marL="7620" marR="7620" marT="7620" marB="0" anchor="ctr"/>
                </a:tc>
                <a:tc>
                  <a:txBody>
                    <a:bodyPr/>
                    <a:lstStyle/>
                    <a:p>
                      <a:pPr algn="ctr" fontAlgn="b"/>
                      <a:r>
                        <a:rPr lang="en-US" sz="1600" b="1" i="0" u="none" strike="noStrike" dirty="0">
                          <a:solidFill>
                            <a:srgbClr val="000000"/>
                          </a:solidFill>
                          <a:effectLst/>
                          <a:latin typeface="+mn-lt"/>
                        </a:rPr>
                        <a:t>FRP</a:t>
                      </a:r>
                    </a:p>
                  </a:txBody>
                  <a:tcPr marL="7620" marR="7620" marT="7620" marB="0" anchor="ctr"/>
                </a:tc>
                <a:tc>
                  <a:txBody>
                    <a:bodyPr/>
                    <a:lstStyle/>
                    <a:p>
                      <a:pPr algn="ctr" fontAlgn="b"/>
                      <a:r>
                        <a:rPr lang="en-US" sz="1600" b="1" i="0" u="none" strike="noStrike" dirty="0">
                          <a:solidFill>
                            <a:srgbClr val="000000"/>
                          </a:solidFill>
                          <a:effectLst/>
                          <a:latin typeface="+mn-lt"/>
                        </a:rPr>
                        <a:t>R</a:t>
                      </a:r>
                    </a:p>
                  </a:txBody>
                  <a:tcPr marL="7620" marR="7620" marT="7620" marB="0" anchor="ctr"/>
                </a:tc>
                <a:tc>
                  <a:txBody>
                    <a:bodyPr/>
                    <a:lstStyle/>
                    <a:p>
                      <a:pPr algn="ctr" fontAlgn="b"/>
                      <a:r>
                        <a:rPr lang="en-US" sz="1600" b="1" i="0" u="none" strike="noStrike" dirty="0">
                          <a:solidFill>
                            <a:srgbClr val="000000"/>
                          </a:solidFill>
                          <a:effectLst/>
                          <a:latin typeface="+mn-lt"/>
                        </a:rPr>
                        <a:t>MDG</a:t>
                      </a:r>
                    </a:p>
                  </a:txBody>
                  <a:tcPr marL="7620" marR="7620" marT="7620" marB="0" anchor="ctr"/>
                </a:tc>
                <a:tc>
                  <a:txBody>
                    <a:bodyPr/>
                    <a:lstStyle/>
                    <a:p>
                      <a:pPr algn="ctr" fontAlgn="b"/>
                      <a:r>
                        <a:rPr lang="en-US" sz="1600" b="1" i="0" u="none" strike="noStrike" dirty="0">
                          <a:solidFill>
                            <a:srgbClr val="000000"/>
                          </a:solidFill>
                          <a:effectLst/>
                          <a:latin typeface="+mn-lt"/>
                        </a:rPr>
                        <a:t>V</a:t>
                      </a:r>
                    </a:p>
                  </a:txBody>
                  <a:tcPr marL="7620" marR="7620" marT="7620" marB="0" anchor="ctr"/>
                </a:tc>
                <a:tc>
                  <a:txBody>
                    <a:bodyPr/>
                    <a:lstStyle/>
                    <a:p>
                      <a:pPr algn="ctr" fontAlgn="b"/>
                      <a:r>
                        <a:rPr lang="en-US" sz="1600" b="1" i="0" u="none" strike="noStrike" dirty="0">
                          <a:solidFill>
                            <a:srgbClr val="000000"/>
                          </a:solidFill>
                          <a:effectLst/>
                          <a:latin typeface="+mn-lt"/>
                        </a:rPr>
                        <a:t>Andre</a:t>
                      </a:r>
                    </a:p>
                  </a:txBody>
                  <a:tcPr marL="7620" marR="7620" marT="7620" marB="0" anchor="ctr"/>
                </a:tc>
                <a:extLst>
                  <a:ext uri="{0D108BD9-81ED-4DB2-BD59-A6C34878D82A}">
                    <a16:rowId xmlns:a16="http://schemas.microsoft.com/office/drawing/2014/main" val="73241059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57621</a:t>
                      </a:r>
                    </a:p>
                  </a:txBody>
                  <a:tcPr marL="7620" marR="7620" marT="7620" marB="0" anchor="ctr"/>
                </a:tc>
                <a:tc>
                  <a:txBody>
                    <a:bodyPr/>
                    <a:lstStyle/>
                    <a:p>
                      <a:pPr algn="r" fontAlgn="b"/>
                      <a:r>
                        <a:rPr lang="en-US" sz="1400" b="0" i="0" u="none" strike="noStrike" dirty="0">
                          <a:solidFill>
                            <a:srgbClr val="000000"/>
                          </a:solidFill>
                          <a:effectLst/>
                          <a:latin typeface="+mn-lt"/>
                        </a:rPr>
                        <a:t>31837</a:t>
                      </a:r>
                    </a:p>
                  </a:txBody>
                  <a:tcPr marL="7620" marR="7620" marT="7620" marB="0" anchor="ctr"/>
                </a:tc>
                <a:tc>
                  <a:txBody>
                    <a:bodyPr/>
                    <a:lstStyle/>
                    <a:p>
                      <a:pPr algn="r" fontAlgn="b"/>
                      <a:r>
                        <a:rPr lang="en-US" sz="1400" b="0" i="0" u="none" strike="noStrike" dirty="0">
                          <a:solidFill>
                            <a:srgbClr val="000000"/>
                          </a:solidFill>
                          <a:effectLst/>
                          <a:latin typeface="+mn-lt"/>
                        </a:rPr>
                        <a:t>29181</a:t>
                      </a:r>
                    </a:p>
                  </a:txBody>
                  <a:tcPr marL="7620" marR="7620" marT="7620" marB="0" anchor="ctr"/>
                </a:tc>
                <a:tc>
                  <a:txBody>
                    <a:bodyPr/>
                    <a:lstStyle/>
                    <a:p>
                      <a:pPr algn="r" fontAlgn="b"/>
                      <a:r>
                        <a:rPr lang="en-US" sz="1400" b="0" i="0" u="none" strike="noStrike">
                          <a:solidFill>
                            <a:srgbClr val="000000"/>
                          </a:solidFill>
                          <a:effectLst/>
                          <a:latin typeface="+mn-lt"/>
                        </a:rPr>
                        <a:t>17635</a:t>
                      </a:r>
                    </a:p>
                  </a:txBody>
                  <a:tcPr marL="7620" marR="7620" marT="7620" marB="0" anchor="ctr"/>
                </a:tc>
                <a:tc>
                  <a:txBody>
                    <a:bodyPr/>
                    <a:lstStyle/>
                    <a:p>
                      <a:pPr algn="r" fontAlgn="b"/>
                      <a:r>
                        <a:rPr lang="en-US" sz="1400" b="0" i="0" u="none" strike="noStrike">
                          <a:solidFill>
                            <a:srgbClr val="000000"/>
                          </a:solidFill>
                          <a:effectLst/>
                          <a:latin typeface="+mn-lt"/>
                        </a:rPr>
                        <a:t>16650</a:t>
                      </a:r>
                    </a:p>
                  </a:txBody>
                  <a:tcPr marL="7620" marR="7620" marT="7620" marB="0" anchor="ctr"/>
                </a:tc>
                <a:tc>
                  <a:txBody>
                    <a:bodyPr/>
                    <a:lstStyle/>
                    <a:p>
                      <a:pPr algn="r" fontAlgn="b"/>
                      <a:r>
                        <a:rPr lang="en-US" sz="1400" b="0" i="0" u="none" strike="noStrike">
                          <a:solidFill>
                            <a:srgbClr val="000000"/>
                          </a:solidFill>
                          <a:effectLst/>
                          <a:latin typeface="+mn-lt"/>
                        </a:rPr>
                        <a:t>10852</a:t>
                      </a:r>
                    </a:p>
                  </a:txBody>
                  <a:tcPr marL="7620" marR="7620" marT="7620" marB="0" anchor="ctr"/>
                </a:tc>
                <a:tc>
                  <a:txBody>
                    <a:bodyPr/>
                    <a:lstStyle/>
                    <a:p>
                      <a:pPr algn="r" fontAlgn="b"/>
                      <a:r>
                        <a:rPr lang="en-US" sz="1400" b="0" i="0" u="none" strike="noStrike" dirty="0">
                          <a:solidFill>
                            <a:srgbClr val="000000"/>
                          </a:solidFill>
                          <a:effectLst/>
                          <a:latin typeface="+mn-lt"/>
                        </a:rPr>
                        <a:t>9268</a:t>
                      </a:r>
                    </a:p>
                  </a:txBody>
                  <a:tcPr marL="7620" marR="7620" marT="7620" marB="0" anchor="ctr"/>
                </a:tc>
                <a:tc>
                  <a:txBody>
                    <a:bodyPr/>
                    <a:lstStyle/>
                    <a:p>
                      <a:pPr algn="r" fontAlgn="b"/>
                      <a:r>
                        <a:rPr lang="en-US" sz="1400" b="0" i="0" u="none" strike="noStrike" dirty="0">
                          <a:solidFill>
                            <a:srgbClr val="000000"/>
                          </a:solidFill>
                          <a:effectLst/>
                          <a:latin typeface="+mn-lt"/>
                        </a:rPr>
                        <a:t>8435</a:t>
                      </a:r>
                    </a:p>
                  </a:txBody>
                  <a:tcPr marL="7620" marR="7620" marT="7620" marB="0" anchor="ctr"/>
                </a:tc>
                <a:tc>
                  <a:txBody>
                    <a:bodyPr/>
                    <a:lstStyle/>
                    <a:p>
                      <a:pPr algn="r" fontAlgn="b"/>
                      <a:r>
                        <a:rPr lang="en-US" sz="1400" b="0" i="0" u="none" strike="noStrike" dirty="0">
                          <a:solidFill>
                            <a:srgbClr val="000000"/>
                          </a:solidFill>
                          <a:effectLst/>
                          <a:latin typeface="+mn-lt"/>
                        </a:rPr>
                        <a:t>7547</a:t>
                      </a:r>
                    </a:p>
                  </a:txBody>
                  <a:tcPr marL="7620" marR="7620" marT="7620" marB="0" anchor="ctr"/>
                </a:tc>
                <a:extLst>
                  <a:ext uri="{0D108BD9-81ED-4DB2-BD59-A6C34878D82A}">
                    <a16:rowId xmlns:a16="http://schemas.microsoft.com/office/drawing/2014/main" val="116882418"/>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extLst>
                  <a:ext uri="{0D108BD9-81ED-4DB2-BD59-A6C34878D82A}">
                    <a16:rowId xmlns:a16="http://schemas.microsoft.com/office/drawing/2014/main" val="332085616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1" i="0" u="none" strike="noStrike" dirty="0">
                          <a:solidFill>
                            <a:srgbClr val="000000"/>
                          </a:solidFill>
                          <a:effectLst/>
                          <a:latin typeface="+mn-lt"/>
                        </a:rPr>
                        <a:t>41158</a:t>
                      </a:r>
                    </a:p>
                  </a:txBody>
                  <a:tcPr marL="7620" marR="7620" marT="7620" marB="0" anchor="ctr"/>
                </a:tc>
                <a:tc>
                  <a:txBody>
                    <a:bodyPr/>
                    <a:lstStyle/>
                    <a:p>
                      <a:pPr algn="r" fontAlgn="b"/>
                      <a:r>
                        <a:rPr lang="en-US" sz="1400" b="0" i="0" u="none" strike="noStrike" dirty="0">
                          <a:solidFill>
                            <a:srgbClr val="000000"/>
                          </a:solidFill>
                          <a:effectLst/>
                          <a:latin typeface="+mn-lt"/>
                        </a:rPr>
                        <a:t>22741</a:t>
                      </a:r>
                    </a:p>
                  </a:txBody>
                  <a:tcPr marL="7620" marR="7620" marT="7620" marB="0" anchor="ctr"/>
                </a:tc>
                <a:tc>
                  <a:txBody>
                    <a:bodyPr/>
                    <a:lstStyle/>
                    <a:p>
                      <a:pPr algn="r" fontAlgn="b"/>
                      <a:r>
                        <a:rPr lang="en-US" sz="1400" b="0" i="0" u="none" strike="noStrike" dirty="0">
                          <a:solidFill>
                            <a:srgbClr val="000000"/>
                          </a:solidFill>
                          <a:effectLst/>
                          <a:latin typeface="+mn-lt"/>
                        </a:rPr>
                        <a:t>20844</a:t>
                      </a:r>
                    </a:p>
                  </a:txBody>
                  <a:tcPr marL="7620" marR="7620" marT="7620" marB="0" anchor="ctr"/>
                </a:tc>
                <a:tc>
                  <a:txBody>
                    <a:bodyPr/>
                    <a:lstStyle/>
                    <a:p>
                      <a:pPr algn="r" fontAlgn="b"/>
                      <a:r>
                        <a:rPr lang="en-US" sz="1400" b="0" i="0" u="none" strike="noStrike" dirty="0">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dirty="0">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2154193499"/>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rgbClr val="FF0000"/>
                          </a:solidFill>
                          <a:effectLst/>
                          <a:latin typeface="+mn-lt"/>
                        </a:rPr>
                        <a:t>3.0</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2586580112"/>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19207</a:t>
                      </a:r>
                    </a:p>
                  </a:txBody>
                  <a:tcPr marL="7620" marR="7620" marT="7620" marB="0" anchor="ctr"/>
                </a:tc>
                <a:tc>
                  <a:txBody>
                    <a:bodyPr/>
                    <a:lstStyle/>
                    <a:p>
                      <a:pPr algn="r" fontAlgn="b"/>
                      <a:r>
                        <a:rPr lang="en-US" sz="1400" b="1" i="0" u="none" strike="noStrike">
                          <a:solidFill>
                            <a:srgbClr val="000000"/>
                          </a:solidFill>
                          <a:effectLst/>
                          <a:latin typeface="+mn-lt"/>
                        </a:rPr>
                        <a:t>22741</a:t>
                      </a:r>
                    </a:p>
                  </a:txBody>
                  <a:tcPr marL="7620" marR="7620" marT="7620" marB="0" anchor="ctr"/>
                </a:tc>
                <a:tc>
                  <a:txBody>
                    <a:bodyPr/>
                    <a:lstStyle/>
                    <a:p>
                      <a:pPr algn="r" fontAlgn="b"/>
                      <a:r>
                        <a:rPr lang="en-US" sz="1400" b="0" i="0" u="none" strike="noStrike" dirty="0">
                          <a:solidFill>
                            <a:srgbClr val="000000"/>
                          </a:solidFill>
                          <a:effectLst/>
                          <a:latin typeface="+mn-lt"/>
                        </a:rPr>
                        <a:t>20844</a:t>
                      </a:r>
                    </a:p>
                  </a:txBody>
                  <a:tcPr marL="7620" marR="7620" marT="7620" marB="0" anchor="ctr"/>
                </a:tc>
                <a:tc>
                  <a:txBody>
                    <a:bodyPr/>
                    <a:lstStyle/>
                    <a:p>
                      <a:pPr algn="r" fontAlgn="b"/>
                      <a:r>
                        <a:rPr lang="en-US" sz="1400" b="0" i="0" u="none" strike="noStrike" dirty="0">
                          <a:solidFill>
                            <a:srgbClr val="000000"/>
                          </a:solidFill>
                          <a:effectLst/>
                          <a:latin typeface="+mn-lt"/>
                        </a:rPr>
                        <a:t>12596</a:t>
                      </a:r>
                    </a:p>
                  </a:txBody>
                  <a:tcPr marL="7620" marR="7620" marT="7620" marB="0" anchor="ctr"/>
                </a:tc>
                <a:tc>
                  <a:txBody>
                    <a:bodyPr/>
                    <a:lstStyle/>
                    <a:p>
                      <a:pPr algn="r" fontAlgn="b"/>
                      <a:r>
                        <a:rPr lang="en-US" sz="1400" b="0" i="0" u="none" strike="noStrike" dirty="0">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4130056126"/>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rgbClr val="000000"/>
                          </a:solidFill>
                          <a:effectLst/>
                          <a:latin typeface="+mn-lt"/>
                        </a:rPr>
                        <a:t>3.0</a:t>
                      </a:r>
                    </a:p>
                  </a:txBody>
                  <a:tcPr marL="7620" marR="7620" marT="7620" marB="0" anchor="ctr"/>
                </a:tc>
                <a:tc>
                  <a:txBody>
                    <a:bodyPr/>
                    <a:lstStyle/>
                    <a:p>
                      <a:pPr algn="r" fontAlgn="b"/>
                      <a:r>
                        <a:rPr lang="en-US" sz="1400" b="0" i="0" u="none" strike="noStrike" dirty="0">
                          <a:solidFill>
                            <a:srgbClr val="C00000"/>
                          </a:solidFill>
                          <a:effectLst/>
                          <a:latin typeface="+mn-lt"/>
                        </a:rPr>
                        <a:t>3.0</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2813200059"/>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19207</a:t>
                      </a:r>
                    </a:p>
                  </a:txBody>
                  <a:tcPr marL="7620" marR="7620" marT="7620" marB="0" anchor="ctr"/>
                </a:tc>
                <a:tc>
                  <a:txBody>
                    <a:bodyPr/>
                    <a:lstStyle/>
                    <a:p>
                      <a:pPr algn="r" fontAlgn="b"/>
                      <a:r>
                        <a:rPr lang="en-US" sz="1400" b="0" i="0" u="none" strike="noStrike">
                          <a:solidFill>
                            <a:srgbClr val="000000"/>
                          </a:solidFill>
                          <a:effectLst/>
                          <a:latin typeface="+mn-lt"/>
                        </a:rPr>
                        <a:t>10612</a:t>
                      </a:r>
                    </a:p>
                  </a:txBody>
                  <a:tcPr marL="7620" marR="7620" marT="7620" marB="0" anchor="ctr"/>
                </a:tc>
                <a:tc>
                  <a:txBody>
                    <a:bodyPr/>
                    <a:lstStyle/>
                    <a:p>
                      <a:pPr algn="r" fontAlgn="b"/>
                      <a:r>
                        <a:rPr lang="en-US" sz="1400" b="1" i="0" u="none" strike="noStrike">
                          <a:solidFill>
                            <a:srgbClr val="000000"/>
                          </a:solidFill>
                          <a:effectLst/>
                          <a:latin typeface="+mn-lt"/>
                        </a:rPr>
                        <a:t>20844</a:t>
                      </a:r>
                    </a:p>
                  </a:txBody>
                  <a:tcPr marL="7620" marR="7620" marT="7620" marB="0" anchor="ctr"/>
                </a:tc>
                <a:tc>
                  <a:txBody>
                    <a:bodyPr/>
                    <a:lstStyle/>
                    <a:p>
                      <a:pPr algn="r" fontAlgn="b"/>
                      <a:r>
                        <a:rPr lang="en-US" sz="1400" b="0" i="0" u="none" strike="noStrike">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a:solidFill>
                            <a:srgbClr val="000000"/>
                          </a:solidFill>
                          <a:effectLst/>
                          <a:latin typeface="+mn-lt"/>
                        </a:rPr>
                        <a:t>7751</a:t>
                      </a:r>
                    </a:p>
                  </a:txBody>
                  <a:tcPr marL="7620" marR="7620" marT="7620" marB="0" anchor="ctr"/>
                </a:tc>
                <a:tc>
                  <a:txBody>
                    <a:bodyPr/>
                    <a:lstStyle/>
                    <a:p>
                      <a:pPr algn="r" fontAlgn="b"/>
                      <a:r>
                        <a:rPr lang="en-US" sz="1400" b="0" i="0" u="none" strike="noStrike" dirty="0">
                          <a:solidFill>
                            <a:srgbClr val="000000"/>
                          </a:solidFill>
                          <a:effectLst/>
                          <a:latin typeface="+mn-lt"/>
                        </a:rPr>
                        <a:t>6620</a:t>
                      </a:r>
                    </a:p>
                  </a:txBody>
                  <a:tcPr marL="7620" marR="7620" marT="7620" marB="0" anchor="ctr"/>
                </a:tc>
                <a:tc>
                  <a:txBody>
                    <a:bodyPr/>
                    <a:lstStyle/>
                    <a:p>
                      <a:pPr algn="r" fontAlgn="b"/>
                      <a:r>
                        <a:rPr lang="en-US" sz="1400" b="0" i="0" u="none" strike="noStrike">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2164153293"/>
                  </a:ext>
                </a:extLst>
              </a:tr>
            </a:tbl>
          </a:graphicData>
        </a:graphic>
      </p:graphicFrame>
      <p:graphicFrame>
        <p:nvGraphicFramePr>
          <p:cNvPr id="12" name="Table 11">
            <a:extLst>
              <a:ext uri="{FF2B5EF4-FFF2-40B4-BE49-F238E27FC236}">
                <a16:creationId xmlns:a16="http://schemas.microsoft.com/office/drawing/2014/main" id="{DCFFD0E2-0326-45AB-4F7E-1B1BEDBD6770}"/>
              </a:ext>
            </a:extLst>
          </p:cNvPr>
          <p:cNvGraphicFramePr>
            <a:graphicFrameLocks noGrp="1"/>
          </p:cNvGraphicFramePr>
          <p:nvPr>
            <p:extLst>
              <p:ext uri="{D42A27DB-BD31-4B8C-83A1-F6EECF244321}">
                <p14:modId xmlns:p14="http://schemas.microsoft.com/office/powerpoint/2010/main" val="2711010282"/>
              </p:ext>
            </p:extLst>
          </p:nvPr>
        </p:nvGraphicFramePr>
        <p:xfrm>
          <a:off x="1496741" y="2195518"/>
          <a:ext cx="8128000" cy="3744167"/>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20028798"/>
                    </a:ext>
                  </a:extLst>
                </a:gridCol>
                <a:gridCol w="812800">
                  <a:extLst>
                    <a:ext uri="{9D8B030D-6E8A-4147-A177-3AD203B41FA5}">
                      <a16:colId xmlns:a16="http://schemas.microsoft.com/office/drawing/2014/main" val="2090334354"/>
                    </a:ext>
                  </a:extLst>
                </a:gridCol>
                <a:gridCol w="812800">
                  <a:extLst>
                    <a:ext uri="{9D8B030D-6E8A-4147-A177-3AD203B41FA5}">
                      <a16:colId xmlns:a16="http://schemas.microsoft.com/office/drawing/2014/main" val="3367615093"/>
                    </a:ext>
                  </a:extLst>
                </a:gridCol>
                <a:gridCol w="812800">
                  <a:extLst>
                    <a:ext uri="{9D8B030D-6E8A-4147-A177-3AD203B41FA5}">
                      <a16:colId xmlns:a16="http://schemas.microsoft.com/office/drawing/2014/main" val="733795287"/>
                    </a:ext>
                  </a:extLst>
                </a:gridCol>
                <a:gridCol w="812800">
                  <a:extLst>
                    <a:ext uri="{9D8B030D-6E8A-4147-A177-3AD203B41FA5}">
                      <a16:colId xmlns:a16="http://schemas.microsoft.com/office/drawing/2014/main" val="112448624"/>
                    </a:ext>
                  </a:extLst>
                </a:gridCol>
                <a:gridCol w="812800">
                  <a:extLst>
                    <a:ext uri="{9D8B030D-6E8A-4147-A177-3AD203B41FA5}">
                      <a16:colId xmlns:a16="http://schemas.microsoft.com/office/drawing/2014/main" val="853027834"/>
                    </a:ext>
                  </a:extLst>
                </a:gridCol>
                <a:gridCol w="812800">
                  <a:extLst>
                    <a:ext uri="{9D8B030D-6E8A-4147-A177-3AD203B41FA5}">
                      <a16:colId xmlns:a16="http://schemas.microsoft.com/office/drawing/2014/main" val="2289173500"/>
                    </a:ext>
                  </a:extLst>
                </a:gridCol>
                <a:gridCol w="812800">
                  <a:extLst>
                    <a:ext uri="{9D8B030D-6E8A-4147-A177-3AD203B41FA5}">
                      <a16:colId xmlns:a16="http://schemas.microsoft.com/office/drawing/2014/main" val="2681155182"/>
                    </a:ext>
                  </a:extLst>
                </a:gridCol>
                <a:gridCol w="812800">
                  <a:extLst>
                    <a:ext uri="{9D8B030D-6E8A-4147-A177-3AD203B41FA5}">
                      <a16:colId xmlns:a16="http://schemas.microsoft.com/office/drawing/2014/main" val="3221174866"/>
                    </a:ext>
                  </a:extLst>
                </a:gridCol>
                <a:gridCol w="812800">
                  <a:extLst>
                    <a:ext uri="{9D8B030D-6E8A-4147-A177-3AD203B41FA5}">
                      <a16:colId xmlns:a16="http://schemas.microsoft.com/office/drawing/2014/main" val="3441997466"/>
                    </a:ext>
                  </a:extLst>
                </a:gridCol>
              </a:tblGrid>
              <a:tr h="406607">
                <a:tc>
                  <a:txBody>
                    <a:bodyPr/>
                    <a:lstStyle/>
                    <a:p>
                      <a:pPr algn="ctr" fontAlgn="ctr"/>
                      <a:r>
                        <a:rPr lang="en-US" sz="1600" b="1" i="0" u="none" strike="noStrike" dirty="0">
                          <a:solidFill>
                            <a:srgbClr val="000000"/>
                          </a:solidFill>
                          <a:effectLst/>
                          <a:latin typeface="+mn-lt"/>
                        </a:rPr>
                        <a:t>Parti</a:t>
                      </a:r>
                    </a:p>
                  </a:txBody>
                  <a:tcPr marL="7620" marR="7620" marT="7620" marB="0" anchor="ctr"/>
                </a:tc>
                <a:tc>
                  <a:txBody>
                    <a:bodyPr/>
                    <a:lstStyle/>
                    <a:p>
                      <a:pPr algn="ctr" fontAlgn="b"/>
                      <a:r>
                        <a:rPr lang="en-US" sz="1600" b="1" i="0" u="none" strike="noStrike" dirty="0">
                          <a:solidFill>
                            <a:srgbClr val="000000"/>
                          </a:solidFill>
                          <a:effectLst/>
                          <a:latin typeface="+mn-lt"/>
                        </a:rPr>
                        <a:t>AP</a:t>
                      </a:r>
                    </a:p>
                  </a:txBody>
                  <a:tcPr marL="7620" marR="7620" marT="7620" marB="0" anchor="ctr"/>
                </a:tc>
                <a:tc>
                  <a:txBody>
                    <a:bodyPr/>
                    <a:lstStyle/>
                    <a:p>
                      <a:pPr algn="ctr" fontAlgn="b"/>
                      <a:r>
                        <a:rPr lang="en-US" sz="1600" b="1" i="0" u="none" strike="noStrike" dirty="0">
                          <a:solidFill>
                            <a:srgbClr val="000000"/>
                          </a:solidFill>
                          <a:effectLst/>
                          <a:latin typeface="+mn-lt"/>
                        </a:rPr>
                        <a:t>H</a:t>
                      </a:r>
                    </a:p>
                  </a:txBody>
                  <a:tcPr marL="7620" marR="7620" marT="7620" marB="0" anchor="ctr"/>
                </a:tc>
                <a:tc>
                  <a:txBody>
                    <a:bodyPr/>
                    <a:lstStyle/>
                    <a:p>
                      <a:pPr algn="ctr" fontAlgn="b"/>
                      <a:r>
                        <a:rPr lang="en-US" sz="1600" b="1" i="0" u="none" strike="noStrike" dirty="0">
                          <a:solidFill>
                            <a:srgbClr val="000000"/>
                          </a:solidFill>
                          <a:effectLst/>
                          <a:latin typeface="+mn-lt"/>
                        </a:rPr>
                        <a:t>SP</a:t>
                      </a:r>
                    </a:p>
                  </a:txBody>
                  <a:tcPr marL="7620" marR="7620" marT="7620" marB="0" anchor="ctr"/>
                </a:tc>
                <a:tc>
                  <a:txBody>
                    <a:bodyPr/>
                    <a:lstStyle/>
                    <a:p>
                      <a:pPr algn="ctr" fontAlgn="b"/>
                      <a:r>
                        <a:rPr lang="en-US" sz="1600" b="1" i="0" u="none" strike="noStrike" dirty="0">
                          <a:solidFill>
                            <a:srgbClr val="000000"/>
                          </a:solidFill>
                          <a:effectLst/>
                          <a:latin typeface="+mn-lt"/>
                        </a:rPr>
                        <a:t>SV</a:t>
                      </a:r>
                    </a:p>
                  </a:txBody>
                  <a:tcPr marL="7620" marR="7620" marT="7620" marB="0" anchor="ctr"/>
                </a:tc>
                <a:tc>
                  <a:txBody>
                    <a:bodyPr/>
                    <a:lstStyle/>
                    <a:p>
                      <a:pPr algn="ctr" fontAlgn="b"/>
                      <a:r>
                        <a:rPr lang="en-US" sz="1600" b="1" i="0" u="none" strike="noStrike" dirty="0">
                          <a:solidFill>
                            <a:srgbClr val="000000"/>
                          </a:solidFill>
                          <a:effectLst/>
                          <a:latin typeface="+mn-lt"/>
                        </a:rPr>
                        <a:t>FRP</a:t>
                      </a:r>
                    </a:p>
                  </a:txBody>
                  <a:tcPr marL="7620" marR="7620" marT="7620" marB="0" anchor="ctr"/>
                </a:tc>
                <a:tc>
                  <a:txBody>
                    <a:bodyPr/>
                    <a:lstStyle/>
                    <a:p>
                      <a:pPr algn="ctr" fontAlgn="b"/>
                      <a:r>
                        <a:rPr lang="en-US" sz="1600" b="1" i="0" u="none" strike="noStrike" dirty="0">
                          <a:solidFill>
                            <a:srgbClr val="000000"/>
                          </a:solidFill>
                          <a:effectLst/>
                          <a:latin typeface="+mn-lt"/>
                        </a:rPr>
                        <a:t>R</a:t>
                      </a:r>
                    </a:p>
                  </a:txBody>
                  <a:tcPr marL="7620" marR="7620" marT="7620" marB="0" anchor="ctr"/>
                </a:tc>
                <a:tc>
                  <a:txBody>
                    <a:bodyPr/>
                    <a:lstStyle/>
                    <a:p>
                      <a:pPr algn="ctr" fontAlgn="b"/>
                      <a:r>
                        <a:rPr lang="en-US" sz="1600" b="1" i="0" u="none" strike="noStrike" dirty="0">
                          <a:solidFill>
                            <a:srgbClr val="000000"/>
                          </a:solidFill>
                          <a:effectLst/>
                          <a:latin typeface="+mn-lt"/>
                        </a:rPr>
                        <a:t>MDG</a:t>
                      </a:r>
                    </a:p>
                  </a:txBody>
                  <a:tcPr marL="7620" marR="7620" marT="7620" marB="0" anchor="ctr"/>
                </a:tc>
                <a:tc>
                  <a:txBody>
                    <a:bodyPr/>
                    <a:lstStyle/>
                    <a:p>
                      <a:pPr algn="ctr" fontAlgn="b"/>
                      <a:r>
                        <a:rPr lang="en-US" sz="1600" b="1" i="0" u="none" strike="noStrike" dirty="0">
                          <a:solidFill>
                            <a:srgbClr val="000000"/>
                          </a:solidFill>
                          <a:effectLst/>
                          <a:latin typeface="+mn-lt"/>
                        </a:rPr>
                        <a:t>V</a:t>
                      </a:r>
                    </a:p>
                  </a:txBody>
                  <a:tcPr marL="7620" marR="7620" marT="7620" marB="0" anchor="ctr"/>
                </a:tc>
                <a:tc>
                  <a:txBody>
                    <a:bodyPr/>
                    <a:lstStyle/>
                    <a:p>
                      <a:pPr algn="ctr" fontAlgn="b"/>
                      <a:r>
                        <a:rPr lang="en-US" sz="1600" b="1" i="0" u="none" strike="noStrike" dirty="0">
                          <a:solidFill>
                            <a:srgbClr val="000000"/>
                          </a:solidFill>
                          <a:effectLst/>
                          <a:latin typeface="+mn-lt"/>
                        </a:rPr>
                        <a:t>Andre</a:t>
                      </a:r>
                    </a:p>
                  </a:txBody>
                  <a:tcPr marL="7620" marR="7620" marT="7620" marB="0" anchor="ctr"/>
                </a:tc>
                <a:extLst>
                  <a:ext uri="{0D108BD9-81ED-4DB2-BD59-A6C34878D82A}">
                    <a16:rowId xmlns:a16="http://schemas.microsoft.com/office/drawing/2014/main" val="73241059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dirty="0">
                          <a:solidFill>
                            <a:srgbClr val="000000"/>
                          </a:solidFill>
                          <a:effectLst/>
                          <a:latin typeface="+mn-lt"/>
                        </a:rPr>
                        <a:t>57621</a:t>
                      </a:r>
                    </a:p>
                  </a:txBody>
                  <a:tcPr marL="7620" marR="7620" marT="7620" marB="0" anchor="ctr"/>
                </a:tc>
                <a:tc>
                  <a:txBody>
                    <a:bodyPr/>
                    <a:lstStyle/>
                    <a:p>
                      <a:pPr algn="r" fontAlgn="b"/>
                      <a:r>
                        <a:rPr lang="en-US" sz="1400" b="0" i="0" u="none" strike="noStrike" dirty="0">
                          <a:solidFill>
                            <a:srgbClr val="000000"/>
                          </a:solidFill>
                          <a:effectLst/>
                          <a:latin typeface="+mn-lt"/>
                        </a:rPr>
                        <a:t>31837</a:t>
                      </a:r>
                    </a:p>
                  </a:txBody>
                  <a:tcPr marL="7620" marR="7620" marT="7620" marB="0" anchor="ctr"/>
                </a:tc>
                <a:tc>
                  <a:txBody>
                    <a:bodyPr/>
                    <a:lstStyle/>
                    <a:p>
                      <a:pPr algn="r" fontAlgn="b"/>
                      <a:r>
                        <a:rPr lang="en-US" sz="1400" b="0" i="0" u="none" strike="noStrike" dirty="0">
                          <a:solidFill>
                            <a:srgbClr val="000000"/>
                          </a:solidFill>
                          <a:effectLst/>
                          <a:latin typeface="+mn-lt"/>
                        </a:rPr>
                        <a:t>29181</a:t>
                      </a:r>
                    </a:p>
                  </a:txBody>
                  <a:tcPr marL="7620" marR="7620" marT="7620" marB="0" anchor="ctr"/>
                </a:tc>
                <a:tc>
                  <a:txBody>
                    <a:bodyPr/>
                    <a:lstStyle/>
                    <a:p>
                      <a:pPr algn="r" fontAlgn="b"/>
                      <a:r>
                        <a:rPr lang="en-US" sz="1400" b="0" i="0" u="none" strike="noStrike">
                          <a:solidFill>
                            <a:srgbClr val="000000"/>
                          </a:solidFill>
                          <a:effectLst/>
                          <a:latin typeface="+mn-lt"/>
                        </a:rPr>
                        <a:t>17635</a:t>
                      </a:r>
                    </a:p>
                  </a:txBody>
                  <a:tcPr marL="7620" marR="7620" marT="7620" marB="0" anchor="ctr"/>
                </a:tc>
                <a:tc>
                  <a:txBody>
                    <a:bodyPr/>
                    <a:lstStyle/>
                    <a:p>
                      <a:pPr algn="r" fontAlgn="b"/>
                      <a:r>
                        <a:rPr lang="en-US" sz="1400" b="0" i="0" u="none" strike="noStrike">
                          <a:solidFill>
                            <a:srgbClr val="000000"/>
                          </a:solidFill>
                          <a:effectLst/>
                          <a:latin typeface="+mn-lt"/>
                        </a:rPr>
                        <a:t>16650</a:t>
                      </a:r>
                    </a:p>
                  </a:txBody>
                  <a:tcPr marL="7620" marR="7620" marT="7620" marB="0" anchor="ctr"/>
                </a:tc>
                <a:tc>
                  <a:txBody>
                    <a:bodyPr/>
                    <a:lstStyle/>
                    <a:p>
                      <a:pPr algn="r" fontAlgn="b"/>
                      <a:r>
                        <a:rPr lang="en-US" sz="1400" b="0" i="0" u="none" strike="noStrike">
                          <a:solidFill>
                            <a:srgbClr val="000000"/>
                          </a:solidFill>
                          <a:effectLst/>
                          <a:latin typeface="+mn-lt"/>
                        </a:rPr>
                        <a:t>10852</a:t>
                      </a:r>
                    </a:p>
                  </a:txBody>
                  <a:tcPr marL="7620" marR="7620" marT="7620" marB="0" anchor="ctr"/>
                </a:tc>
                <a:tc>
                  <a:txBody>
                    <a:bodyPr/>
                    <a:lstStyle/>
                    <a:p>
                      <a:pPr algn="r" fontAlgn="b"/>
                      <a:r>
                        <a:rPr lang="en-US" sz="1400" b="0" i="0" u="none" strike="noStrike" dirty="0">
                          <a:solidFill>
                            <a:srgbClr val="000000"/>
                          </a:solidFill>
                          <a:effectLst/>
                          <a:latin typeface="+mn-lt"/>
                        </a:rPr>
                        <a:t>9268</a:t>
                      </a:r>
                    </a:p>
                  </a:txBody>
                  <a:tcPr marL="7620" marR="7620" marT="7620" marB="0" anchor="ctr"/>
                </a:tc>
                <a:tc>
                  <a:txBody>
                    <a:bodyPr/>
                    <a:lstStyle/>
                    <a:p>
                      <a:pPr algn="r" fontAlgn="b"/>
                      <a:r>
                        <a:rPr lang="en-US" sz="1400" b="0" i="0" u="none" strike="noStrike" dirty="0">
                          <a:solidFill>
                            <a:srgbClr val="000000"/>
                          </a:solidFill>
                          <a:effectLst/>
                          <a:latin typeface="+mn-lt"/>
                        </a:rPr>
                        <a:t>8435</a:t>
                      </a:r>
                    </a:p>
                  </a:txBody>
                  <a:tcPr marL="7620" marR="7620" marT="7620" marB="0" anchor="ctr"/>
                </a:tc>
                <a:tc>
                  <a:txBody>
                    <a:bodyPr/>
                    <a:lstStyle/>
                    <a:p>
                      <a:pPr algn="r" fontAlgn="b"/>
                      <a:r>
                        <a:rPr lang="en-US" sz="1400" b="0" i="0" u="none" strike="noStrike" dirty="0">
                          <a:solidFill>
                            <a:srgbClr val="000000"/>
                          </a:solidFill>
                          <a:effectLst/>
                          <a:latin typeface="+mn-lt"/>
                        </a:rPr>
                        <a:t>7547</a:t>
                      </a:r>
                    </a:p>
                  </a:txBody>
                  <a:tcPr marL="7620" marR="7620" marT="7620" marB="0" anchor="ctr"/>
                </a:tc>
                <a:extLst>
                  <a:ext uri="{0D108BD9-81ED-4DB2-BD59-A6C34878D82A}">
                    <a16:rowId xmlns:a16="http://schemas.microsoft.com/office/drawing/2014/main" val="116882418"/>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extLst>
                  <a:ext uri="{0D108BD9-81ED-4DB2-BD59-A6C34878D82A}">
                    <a16:rowId xmlns:a16="http://schemas.microsoft.com/office/drawing/2014/main" val="332085616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1" i="0" u="none" strike="noStrike" dirty="0">
                          <a:solidFill>
                            <a:srgbClr val="000000"/>
                          </a:solidFill>
                          <a:effectLst/>
                          <a:latin typeface="+mn-lt"/>
                        </a:rPr>
                        <a:t>41158</a:t>
                      </a:r>
                    </a:p>
                  </a:txBody>
                  <a:tcPr marL="7620" marR="7620" marT="7620" marB="0" anchor="ctr"/>
                </a:tc>
                <a:tc>
                  <a:txBody>
                    <a:bodyPr/>
                    <a:lstStyle/>
                    <a:p>
                      <a:pPr algn="r" fontAlgn="b"/>
                      <a:r>
                        <a:rPr lang="en-US" sz="1400" b="0" i="0" u="none" strike="noStrike" dirty="0">
                          <a:solidFill>
                            <a:srgbClr val="000000"/>
                          </a:solidFill>
                          <a:effectLst/>
                          <a:latin typeface="+mn-lt"/>
                        </a:rPr>
                        <a:t>22741</a:t>
                      </a:r>
                    </a:p>
                  </a:txBody>
                  <a:tcPr marL="7620" marR="7620" marT="7620" marB="0" anchor="ctr"/>
                </a:tc>
                <a:tc>
                  <a:txBody>
                    <a:bodyPr/>
                    <a:lstStyle/>
                    <a:p>
                      <a:pPr algn="r" fontAlgn="b"/>
                      <a:r>
                        <a:rPr lang="en-US" sz="1400" b="0" i="0" u="none" strike="noStrike" dirty="0">
                          <a:solidFill>
                            <a:srgbClr val="000000"/>
                          </a:solidFill>
                          <a:effectLst/>
                          <a:latin typeface="+mn-lt"/>
                        </a:rPr>
                        <a:t>20844</a:t>
                      </a:r>
                    </a:p>
                  </a:txBody>
                  <a:tcPr marL="7620" marR="7620" marT="7620" marB="0" anchor="ctr"/>
                </a:tc>
                <a:tc>
                  <a:txBody>
                    <a:bodyPr/>
                    <a:lstStyle/>
                    <a:p>
                      <a:pPr algn="r" fontAlgn="b"/>
                      <a:r>
                        <a:rPr lang="en-US" sz="1400" b="0" i="0" u="none" strike="noStrike" dirty="0">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dirty="0">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2154193499"/>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rgbClr val="C00000"/>
                          </a:solidFill>
                          <a:effectLst/>
                          <a:latin typeface="+mn-lt"/>
                        </a:rPr>
                        <a:t>3.0</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2586580112"/>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19207</a:t>
                      </a:r>
                    </a:p>
                  </a:txBody>
                  <a:tcPr marL="7620" marR="7620" marT="7620" marB="0" anchor="ctr"/>
                </a:tc>
                <a:tc>
                  <a:txBody>
                    <a:bodyPr/>
                    <a:lstStyle/>
                    <a:p>
                      <a:pPr algn="r" fontAlgn="b"/>
                      <a:r>
                        <a:rPr lang="en-US" sz="1400" b="1" i="0" u="none" strike="noStrike">
                          <a:solidFill>
                            <a:srgbClr val="000000"/>
                          </a:solidFill>
                          <a:effectLst/>
                          <a:latin typeface="+mn-lt"/>
                        </a:rPr>
                        <a:t>22741</a:t>
                      </a:r>
                    </a:p>
                  </a:txBody>
                  <a:tcPr marL="7620" marR="7620" marT="7620" marB="0" anchor="ctr"/>
                </a:tc>
                <a:tc>
                  <a:txBody>
                    <a:bodyPr/>
                    <a:lstStyle/>
                    <a:p>
                      <a:pPr algn="r" fontAlgn="b"/>
                      <a:r>
                        <a:rPr lang="en-US" sz="1400" b="0" i="0" u="none" strike="noStrike" dirty="0">
                          <a:solidFill>
                            <a:srgbClr val="000000"/>
                          </a:solidFill>
                          <a:effectLst/>
                          <a:latin typeface="+mn-lt"/>
                        </a:rPr>
                        <a:t>20844</a:t>
                      </a:r>
                    </a:p>
                  </a:txBody>
                  <a:tcPr marL="7620" marR="7620" marT="7620" marB="0" anchor="ctr"/>
                </a:tc>
                <a:tc>
                  <a:txBody>
                    <a:bodyPr/>
                    <a:lstStyle/>
                    <a:p>
                      <a:pPr algn="r" fontAlgn="b"/>
                      <a:r>
                        <a:rPr lang="en-US" sz="1400" b="0" i="0" u="none" strike="noStrike" dirty="0">
                          <a:solidFill>
                            <a:srgbClr val="000000"/>
                          </a:solidFill>
                          <a:effectLst/>
                          <a:latin typeface="+mn-lt"/>
                        </a:rPr>
                        <a:t>12596</a:t>
                      </a:r>
                    </a:p>
                  </a:txBody>
                  <a:tcPr marL="7620" marR="7620" marT="7620" marB="0" anchor="ctr"/>
                </a:tc>
                <a:tc>
                  <a:txBody>
                    <a:bodyPr/>
                    <a:lstStyle/>
                    <a:p>
                      <a:pPr algn="r" fontAlgn="b"/>
                      <a:r>
                        <a:rPr lang="en-US" sz="1400" b="0" i="0" u="none" strike="noStrike" dirty="0">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4130056126"/>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rgbClr val="000000"/>
                          </a:solidFill>
                          <a:effectLst/>
                          <a:latin typeface="+mn-lt"/>
                        </a:rPr>
                        <a:t>3.0</a:t>
                      </a:r>
                    </a:p>
                  </a:txBody>
                  <a:tcPr marL="7620" marR="7620" marT="7620" marB="0" anchor="ctr"/>
                </a:tc>
                <a:tc>
                  <a:txBody>
                    <a:bodyPr/>
                    <a:lstStyle/>
                    <a:p>
                      <a:pPr algn="r" fontAlgn="b"/>
                      <a:r>
                        <a:rPr lang="en-US" sz="1400" b="0" i="0" u="none" strike="noStrike" dirty="0">
                          <a:solidFill>
                            <a:srgbClr val="C00000"/>
                          </a:solidFill>
                          <a:effectLst/>
                          <a:latin typeface="+mn-lt"/>
                        </a:rPr>
                        <a:t>3.0</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2813200059"/>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19207</a:t>
                      </a:r>
                    </a:p>
                  </a:txBody>
                  <a:tcPr marL="7620" marR="7620" marT="7620" marB="0" anchor="ctr"/>
                </a:tc>
                <a:tc>
                  <a:txBody>
                    <a:bodyPr/>
                    <a:lstStyle/>
                    <a:p>
                      <a:pPr algn="r" fontAlgn="b"/>
                      <a:r>
                        <a:rPr lang="en-US" sz="1400" b="0" i="0" u="none" strike="noStrike">
                          <a:solidFill>
                            <a:srgbClr val="000000"/>
                          </a:solidFill>
                          <a:effectLst/>
                          <a:latin typeface="+mn-lt"/>
                        </a:rPr>
                        <a:t>10612</a:t>
                      </a:r>
                    </a:p>
                  </a:txBody>
                  <a:tcPr marL="7620" marR="7620" marT="7620" marB="0" anchor="ctr"/>
                </a:tc>
                <a:tc>
                  <a:txBody>
                    <a:bodyPr/>
                    <a:lstStyle/>
                    <a:p>
                      <a:pPr algn="r" fontAlgn="b"/>
                      <a:r>
                        <a:rPr lang="en-US" sz="1400" b="1" i="0" u="none" strike="noStrike">
                          <a:solidFill>
                            <a:srgbClr val="000000"/>
                          </a:solidFill>
                          <a:effectLst/>
                          <a:latin typeface="+mn-lt"/>
                        </a:rPr>
                        <a:t>20844</a:t>
                      </a:r>
                    </a:p>
                  </a:txBody>
                  <a:tcPr marL="7620" marR="7620" marT="7620" marB="0" anchor="ctr"/>
                </a:tc>
                <a:tc>
                  <a:txBody>
                    <a:bodyPr/>
                    <a:lstStyle/>
                    <a:p>
                      <a:pPr algn="r" fontAlgn="b"/>
                      <a:r>
                        <a:rPr lang="en-US" sz="1400" b="0" i="0" u="none" strike="noStrike">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a:solidFill>
                            <a:srgbClr val="000000"/>
                          </a:solidFill>
                          <a:effectLst/>
                          <a:latin typeface="+mn-lt"/>
                        </a:rPr>
                        <a:t>7751</a:t>
                      </a:r>
                    </a:p>
                  </a:txBody>
                  <a:tcPr marL="7620" marR="7620" marT="7620" marB="0" anchor="ctr"/>
                </a:tc>
                <a:tc>
                  <a:txBody>
                    <a:bodyPr/>
                    <a:lstStyle/>
                    <a:p>
                      <a:pPr algn="r" fontAlgn="b"/>
                      <a:r>
                        <a:rPr lang="en-US" sz="1400" b="0" i="0" u="none" strike="noStrike" dirty="0">
                          <a:solidFill>
                            <a:srgbClr val="000000"/>
                          </a:solidFill>
                          <a:effectLst/>
                          <a:latin typeface="+mn-lt"/>
                        </a:rPr>
                        <a:t>6620</a:t>
                      </a:r>
                    </a:p>
                  </a:txBody>
                  <a:tcPr marL="7620" marR="7620" marT="7620" marB="0" anchor="ctr"/>
                </a:tc>
                <a:tc>
                  <a:txBody>
                    <a:bodyPr/>
                    <a:lstStyle/>
                    <a:p>
                      <a:pPr algn="r" fontAlgn="b"/>
                      <a:r>
                        <a:rPr lang="en-US" sz="1400" b="0" i="0" u="none" strike="noStrike">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2164153293"/>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a:solidFill>
                            <a:srgbClr val="000000"/>
                          </a:solidFill>
                          <a:effectLst/>
                          <a:latin typeface="+mn-lt"/>
                        </a:rPr>
                        <a:t>3.0</a:t>
                      </a:r>
                    </a:p>
                  </a:txBody>
                  <a:tcPr marL="7620" marR="7620" marT="7620" marB="0" anchor="ctr"/>
                </a:tc>
                <a:tc>
                  <a:txBody>
                    <a:bodyPr/>
                    <a:lstStyle/>
                    <a:p>
                      <a:pPr algn="r" fontAlgn="b"/>
                      <a:r>
                        <a:rPr lang="en-US" sz="1400" b="0" i="0" u="none" strike="noStrike">
                          <a:solidFill>
                            <a:srgbClr val="000000"/>
                          </a:solidFill>
                          <a:effectLst/>
                          <a:latin typeface="+mn-lt"/>
                        </a:rPr>
                        <a:t>3.0</a:t>
                      </a:r>
                    </a:p>
                  </a:txBody>
                  <a:tcPr marL="7620" marR="7620" marT="7620" marB="0" anchor="ctr"/>
                </a:tc>
                <a:tc>
                  <a:txBody>
                    <a:bodyPr/>
                    <a:lstStyle/>
                    <a:p>
                      <a:pPr algn="r" fontAlgn="b"/>
                      <a:r>
                        <a:rPr lang="en-US" sz="1400" b="0" i="0" u="none" strike="noStrike" dirty="0">
                          <a:solidFill>
                            <a:srgbClr val="C00000"/>
                          </a:solidFill>
                          <a:effectLst/>
                          <a:latin typeface="+mn-lt"/>
                        </a:rPr>
                        <a:t>3.0</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2264424581"/>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1" i="0" u="none" strike="noStrike">
                          <a:solidFill>
                            <a:srgbClr val="000000"/>
                          </a:solidFill>
                          <a:effectLst/>
                          <a:latin typeface="+mn-lt"/>
                        </a:rPr>
                        <a:t>19207</a:t>
                      </a:r>
                    </a:p>
                  </a:txBody>
                  <a:tcPr marL="7620" marR="7620" marT="7620" marB="0" anchor="ctr"/>
                </a:tc>
                <a:tc>
                  <a:txBody>
                    <a:bodyPr/>
                    <a:lstStyle/>
                    <a:p>
                      <a:pPr algn="r" fontAlgn="b"/>
                      <a:r>
                        <a:rPr lang="en-US" sz="1400" b="0" i="0" u="none" strike="noStrike">
                          <a:solidFill>
                            <a:srgbClr val="000000"/>
                          </a:solidFill>
                          <a:effectLst/>
                          <a:latin typeface="+mn-lt"/>
                        </a:rPr>
                        <a:t>10612</a:t>
                      </a:r>
                    </a:p>
                  </a:txBody>
                  <a:tcPr marL="7620" marR="7620" marT="7620" marB="0" anchor="ctr"/>
                </a:tc>
                <a:tc>
                  <a:txBody>
                    <a:bodyPr/>
                    <a:lstStyle/>
                    <a:p>
                      <a:pPr algn="r" fontAlgn="b"/>
                      <a:r>
                        <a:rPr lang="en-US" sz="1400" b="0" i="0" u="none" strike="noStrike">
                          <a:solidFill>
                            <a:srgbClr val="000000"/>
                          </a:solidFill>
                          <a:effectLst/>
                          <a:latin typeface="+mn-lt"/>
                        </a:rPr>
                        <a:t>9727</a:t>
                      </a:r>
                    </a:p>
                  </a:txBody>
                  <a:tcPr marL="7620" marR="7620" marT="7620" marB="0" anchor="ctr"/>
                </a:tc>
                <a:tc>
                  <a:txBody>
                    <a:bodyPr/>
                    <a:lstStyle/>
                    <a:p>
                      <a:pPr algn="r" fontAlgn="b"/>
                      <a:r>
                        <a:rPr lang="en-US" sz="1400" b="0" i="0" u="none" strike="noStrike">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a:solidFill>
                            <a:srgbClr val="000000"/>
                          </a:solidFill>
                          <a:effectLst/>
                          <a:latin typeface="+mn-lt"/>
                        </a:rPr>
                        <a:t>7751</a:t>
                      </a:r>
                    </a:p>
                  </a:txBody>
                  <a:tcPr marL="7620" marR="7620" marT="7620" marB="0" anchor="ctr"/>
                </a:tc>
                <a:tc>
                  <a:txBody>
                    <a:bodyPr/>
                    <a:lstStyle/>
                    <a:p>
                      <a:pPr algn="r" fontAlgn="b"/>
                      <a:r>
                        <a:rPr lang="en-US" sz="1400" b="0" i="0" u="none" strike="noStrike">
                          <a:solidFill>
                            <a:srgbClr val="000000"/>
                          </a:solidFill>
                          <a:effectLst/>
                          <a:latin typeface="+mn-lt"/>
                        </a:rPr>
                        <a:t>6620</a:t>
                      </a:r>
                    </a:p>
                  </a:txBody>
                  <a:tcPr marL="7620" marR="7620" marT="7620" marB="0" anchor="ctr"/>
                </a:tc>
                <a:tc>
                  <a:txBody>
                    <a:bodyPr/>
                    <a:lstStyle/>
                    <a:p>
                      <a:pPr algn="r" fontAlgn="b"/>
                      <a:r>
                        <a:rPr lang="en-US" sz="1400" b="0" i="0" u="none" strike="noStrike">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1758800673"/>
                  </a:ext>
                </a:extLst>
              </a:tr>
            </a:tbl>
          </a:graphicData>
        </a:graphic>
      </p:graphicFrame>
      <p:graphicFrame>
        <p:nvGraphicFramePr>
          <p:cNvPr id="13" name="Table 12">
            <a:extLst>
              <a:ext uri="{FF2B5EF4-FFF2-40B4-BE49-F238E27FC236}">
                <a16:creationId xmlns:a16="http://schemas.microsoft.com/office/drawing/2014/main" id="{0CEF2608-8AE9-2072-6992-FD266094BDBF}"/>
              </a:ext>
            </a:extLst>
          </p:cNvPr>
          <p:cNvGraphicFramePr>
            <a:graphicFrameLocks noGrp="1"/>
          </p:cNvGraphicFramePr>
          <p:nvPr>
            <p:extLst>
              <p:ext uri="{D42A27DB-BD31-4B8C-83A1-F6EECF244321}">
                <p14:modId xmlns:p14="http://schemas.microsoft.com/office/powerpoint/2010/main" val="1142636875"/>
              </p:ext>
            </p:extLst>
          </p:nvPr>
        </p:nvGraphicFramePr>
        <p:xfrm>
          <a:off x="1508806" y="2174629"/>
          <a:ext cx="8128000" cy="4474281"/>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20028798"/>
                    </a:ext>
                  </a:extLst>
                </a:gridCol>
                <a:gridCol w="812800">
                  <a:extLst>
                    <a:ext uri="{9D8B030D-6E8A-4147-A177-3AD203B41FA5}">
                      <a16:colId xmlns:a16="http://schemas.microsoft.com/office/drawing/2014/main" val="2090334354"/>
                    </a:ext>
                  </a:extLst>
                </a:gridCol>
                <a:gridCol w="812800">
                  <a:extLst>
                    <a:ext uri="{9D8B030D-6E8A-4147-A177-3AD203B41FA5}">
                      <a16:colId xmlns:a16="http://schemas.microsoft.com/office/drawing/2014/main" val="3367615093"/>
                    </a:ext>
                  </a:extLst>
                </a:gridCol>
                <a:gridCol w="812800">
                  <a:extLst>
                    <a:ext uri="{9D8B030D-6E8A-4147-A177-3AD203B41FA5}">
                      <a16:colId xmlns:a16="http://schemas.microsoft.com/office/drawing/2014/main" val="733795287"/>
                    </a:ext>
                  </a:extLst>
                </a:gridCol>
                <a:gridCol w="812800">
                  <a:extLst>
                    <a:ext uri="{9D8B030D-6E8A-4147-A177-3AD203B41FA5}">
                      <a16:colId xmlns:a16="http://schemas.microsoft.com/office/drawing/2014/main" val="112448624"/>
                    </a:ext>
                  </a:extLst>
                </a:gridCol>
                <a:gridCol w="812800">
                  <a:extLst>
                    <a:ext uri="{9D8B030D-6E8A-4147-A177-3AD203B41FA5}">
                      <a16:colId xmlns:a16="http://schemas.microsoft.com/office/drawing/2014/main" val="853027834"/>
                    </a:ext>
                  </a:extLst>
                </a:gridCol>
                <a:gridCol w="812800">
                  <a:extLst>
                    <a:ext uri="{9D8B030D-6E8A-4147-A177-3AD203B41FA5}">
                      <a16:colId xmlns:a16="http://schemas.microsoft.com/office/drawing/2014/main" val="2289173500"/>
                    </a:ext>
                  </a:extLst>
                </a:gridCol>
                <a:gridCol w="812800">
                  <a:extLst>
                    <a:ext uri="{9D8B030D-6E8A-4147-A177-3AD203B41FA5}">
                      <a16:colId xmlns:a16="http://schemas.microsoft.com/office/drawing/2014/main" val="2681155182"/>
                    </a:ext>
                  </a:extLst>
                </a:gridCol>
                <a:gridCol w="812800">
                  <a:extLst>
                    <a:ext uri="{9D8B030D-6E8A-4147-A177-3AD203B41FA5}">
                      <a16:colId xmlns:a16="http://schemas.microsoft.com/office/drawing/2014/main" val="3221174866"/>
                    </a:ext>
                  </a:extLst>
                </a:gridCol>
                <a:gridCol w="812800">
                  <a:extLst>
                    <a:ext uri="{9D8B030D-6E8A-4147-A177-3AD203B41FA5}">
                      <a16:colId xmlns:a16="http://schemas.microsoft.com/office/drawing/2014/main" val="3441997466"/>
                    </a:ext>
                  </a:extLst>
                </a:gridCol>
              </a:tblGrid>
              <a:tr h="395041">
                <a:tc>
                  <a:txBody>
                    <a:bodyPr/>
                    <a:lstStyle/>
                    <a:p>
                      <a:pPr algn="ctr" fontAlgn="ctr"/>
                      <a:r>
                        <a:rPr lang="en-US" sz="1600" b="1" i="0" u="none" strike="noStrike" dirty="0">
                          <a:solidFill>
                            <a:srgbClr val="000000"/>
                          </a:solidFill>
                          <a:effectLst/>
                          <a:latin typeface="+mn-lt"/>
                        </a:rPr>
                        <a:t>Parti</a:t>
                      </a:r>
                    </a:p>
                  </a:txBody>
                  <a:tcPr marL="7620" marR="7620" marT="7620" marB="0" anchor="ctr"/>
                </a:tc>
                <a:tc>
                  <a:txBody>
                    <a:bodyPr/>
                    <a:lstStyle/>
                    <a:p>
                      <a:pPr algn="ctr" fontAlgn="b"/>
                      <a:r>
                        <a:rPr lang="en-US" sz="1600" b="1" i="0" u="none" strike="noStrike" dirty="0">
                          <a:solidFill>
                            <a:srgbClr val="000000"/>
                          </a:solidFill>
                          <a:effectLst/>
                          <a:latin typeface="+mn-lt"/>
                        </a:rPr>
                        <a:t>AP</a:t>
                      </a:r>
                    </a:p>
                  </a:txBody>
                  <a:tcPr marL="7620" marR="7620" marT="7620" marB="0" anchor="ctr"/>
                </a:tc>
                <a:tc>
                  <a:txBody>
                    <a:bodyPr/>
                    <a:lstStyle/>
                    <a:p>
                      <a:pPr algn="ctr" fontAlgn="b"/>
                      <a:r>
                        <a:rPr lang="en-US" sz="1600" b="1" i="0" u="none" strike="noStrike" dirty="0">
                          <a:solidFill>
                            <a:srgbClr val="000000"/>
                          </a:solidFill>
                          <a:effectLst/>
                          <a:latin typeface="+mn-lt"/>
                        </a:rPr>
                        <a:t>H</a:t>
                      </a:r>
                    </a:p>
                  </a:txBody>
                  <a:tcPr marL="7620" marR="7620" marT="7620" marB="0" anchor="ctr"/>
                </a:tc>
                <a:tc>
                  <a:txBody>
                    <a:bodyPr/>
                    <a:lstStyle/>
                    <a:p>
                      <a:pPr algn="ctr" fontAlgn="b"/>
                      <a:r>
                        <a:rPr lang="en-US" sz="1600" b="1" i="0" u="none" strike="noStrike" dirty="0">
                          <a:solidFill>
                            <a:srgbClr val="000000"/>
                          </a:solidFill>
                          <a:effectLst/>
                          <a:latin typeface="+mn-lt"/>
                        </a:rPr>
                        <a:t>SP</a:t>
                      </a:r>
                    </a:p>
                  </a:txBody>
                  <a:tcPr marL="7620" marR="7620" marT="7620" marB="0" anchor="ctr"/>
                </a:tc>
                <a:tc>
                  <a:txBody>
                    <a:bodyPr/>
                    <a:lstStyle/>
                    <a:p>
                      <a:pPr algn="ctr" fontAlgn="b"/>
                      <a:r>
                        <a:rPr lang="en-US" sz="1600" b="1" i="0" u="none" strike="noStrike" dirty="0">
                          <a:solidFill>
                            <a:srgbClr val="000000"/>
                          </a:solidFill>
                          <a:effectLst/>
                          <a:latin typeface="+mn-lt"/>
                        </a:rPr>
                        <a:t>SV</a:t>
                      </a:r>
                    </a:p>
                  </a:txBody>
                  <a:tcPr marL="7620" marR="7620" marT="7620" marB="0" anchor="ctr"/>
                </a:tc>
                <a:tc>
                  <a:txBody>
                    <a:bodyPr/>
                    <a:lstStyle/>
                    <a:p>
                      <a:pPr algn="ctr" fontAlgn="b"/>
                      <a:r>
                        <a:rPr lang="en-US" sz="1600" b="1" i="0" u="none" strike="noStrike" dirty="0">
                          <a:solidFill>
                            <a:srgbClr val="000000"/>
                          </a:solidFill>
                          <a:effectLst/>
                          <a:latin typeface="+mn-lt"/>
                        </a:rPr>
                        <a:t>FRP</a:t>
                      </a:r>
                    </a:p>
                  </a:txBody>
                  <a:tcPr marL="7620" marR="7620" marT="7620" marB="0" anchor="ctr"/>
                </a:tc>
                <a:tc>
                  <a:txBody>
                    <a:bodyPr/>
                    <a:lstStyle/>
                    <a:p>
                      <a:pPr algn="ctr" fontAlgn="b"/>
                      <a:r>
                        <a:rPr lang="en-US" sz="1600" b="1" i="0" u="none" strike="noStrike" dirty="0">
                          <a:solidFill>
                            <a:srgbClr val="000000"/>
                          </a:solidFill>
                          <a:effectLst/>
                          <a:latin typeface="+mn-lt"/>
                        </a:rPr>
                        <a:t>R</a:t>
                      </a:r>
                    </a:p>
                  </a:txBody>
                  <a:tcPr marL="7620" marR="7620" marT="7620" marB="0" anchor="ctr"/>
                </a:tc>
                <a:tc>
                  <a:txBody>
                    <a:bodyPr/>
                    <a:lstStyle/>
                    <a:p>
                      <a:pPr algn="ctr" fontAlgn="b"/>
                      <a:r>
                        <a:rPr lang="en-US" sz="1600" b="1" i="0" u="none" strike="noStrike" dirty="0">
                          <a:solidFill>
                            <a:srgbClr val="000000"/>
                          </a:solidFill>
                          <a:effectLst/>
                          <a:latin typeface="+mn-lt"/>
                        </a:rPr>
                        <a:t>MDG</a:t>
                      </a:r>
                    </a:p>
                  </a:txBody>
                  <a:tcPr marL="7620" marR="7620" marT="7620" marB="0" anchor="ctr"/>
                </a:tc>
                <a:tc>
                  <a:txBody>
                    <a:bodyPr/>
                    <a:lstStyle/>
                    <a:p>
                      <a:pPr algn="ctr" fontAlgn="b"/>
                      <a:r>
                        <a:rPr lang="en-US" sz="1600" b="1" i="0" u="none" strike="noStrike" dirty="0">
                          <a:solidFill>
                            <a:srgbClr val="000000"/>
                          </a:solidFill>
                          <a:effectLst/>
                          <a:latin typeface="+mn-lt"/>
                        </a:rPr>
                        <a:t>V</a:t>
                      </a:r>
                    </a:p>
                  </a:txBody>
                  <a:tcPr marL="7620" marR="7620" marT="7620" marB="0" anchor="ctr"/>
                </a:tc>
                <a:tc>
                  <a:txBody>
                    <a:bodyPr/>
                    <a:lstStyle/>
                    <a:p>
                      <a:pPr algn="ctr" fontAlgn="b"/>
                      <a:r>
                        <a:rPr lang="en-US" sz="1600" b="1" i="0" u="none" strike="noStrike" dirty="0">
                          <a:solidFill>
                            <a:srgbClr val="000000"/>
                          </a:solidFill>
                          <a:effectLst/>
                          <a:latin typeface="+mn-lt"/>
                        </a:rPr>
                        <a:t>Andre</a:t>
                      </a:r>
                    </a:p>
                  </a:txBody>
                  <a:tcPr marL="7620" marR="7620" marT="7620" marB="0" anchor="ctr"/>
                </a:tc>
                <a:extLst>
                  <a:ext uri="{0D108BD9-81ED-4DB2-BD59-A6C34878D82A}">
                    <a16:rowId xmlns:a16="http://schemas.microsoft.com/office/drawing/2014/main" val="73241059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dirty="0">
                          <a:solidFill>
                            <a:srgbClr val="000000"/>
                          </a:solidFill>
                          <a:effectLst/>
                          <a:latin typeface="+mn-lt"/>
                        </a:rPr>
                        <a:t>57621</a:t>
                      </a:r>
                    </a:p>
                  </a:txBody>
                  <a:tcPr marL="7620" marR="7620" marT="7620" marB="0" anchor="ctr"/>
                </a:tc>
                <a:tc>
                  <a:txBody>
                    <a:bodyPr/>
                    <a:lstStyle/>
                    <a:p>
                      <a:pPr algn="r" fontAlgn="b"/>
                      <a:r>
                        <a:rPr lang="en-US" sz="1400" b="0" i="0" u="none" strike="noStrike" dirty="0">
                          <a:solidFill>
                            <a:srgbClr val="000000"/>
                          </a:solidFill>
                          <a:effectLst/>
                          <a:latin typeface="+mn-lt"/>
                        </a:rPr>
                        <a:t>31837</a:t>
                      </a:r>
                    </a:p>
                  </a:txBody>
                  <a:tcPr marL="7620" marR="7620" marT="7620" marB="0" anchor="ctr"/>
                </a:tc>
                <a:tc>
                  <a:txBody>
                    <a:bodyPr/>
                    <a:lstStyle/>
                    <a:p>
                      <a:pPr algn="r" fontAlgn="b"/>
                      <a:r>
                        <a:rPr lang="en-US" sz="1400" b="0" i="0" u="none" strike="noStrike" dirty="0">
                          <a:solidFill>
                            <a:srgbClr val="000000"/>
                          </a:solidFill>
                          <a:effectLst/>
                          <a:latin typeface="+mn-lt"/>
                        </a:rPr>
                        <a:t>29181</a:t>
                      </a:r>
                    </a:p>
                  </a:txBody>
                  <a:tcPr marL="7620" marR="7620" marT="7620" marB="0" anchor="ctr"/>
                </a:tc>
                <a:tc>
                  <a:txBody>
                    <a:bodyPr/>
                    <a:lstStyle/>
                    <a:p>
                      <a:pPr algn="r" fontAlgn="b"/>
                      <a:r>
                        <a:rPr lang="en-US" sz="1400" b="0" i="0" u="none" strike="noStrike" dirty="0">
                          <a:solidFill>
                            <a:srgbClr val="000000"/>
                          </a:solidFill>
                          <a:effectLst/>
                          <a:latin typeface="+mn-lt"/>
                        </a:rPr>
                        <a:t>17635</a:t>
                      </a:r>
                    </a:p>
                  </a:txBody>
                  <a:tcPr marL="7620" marR="7620" marT="7620" marB="0" anchor="ctr"/>
                </a:tc>
                <a:tc>
                  <a:txBody>
                    <a:bodyPr/>
                    <a:lstStyle/>
                    <a:p>
                      <a:pPr algn="r" fontAlgn="b"/>
                      <a:r>
                        <a:rPr lang="en-US" sz="1400" b="0" i="0" u="none" strike="noStrike">
                          <a:solidFill>
                            <a:srgbClr val="000000"/>
                          </a:solidFill>
                          <a:effectLst/>
                          <a:latin typeface="+mn-lt"/>
                        </a:rPr>
                        <a:t>16650</a:t>
                      </a:r>
                    </a:p>
                  </a:txBody>
                  <a:tcPr marL="7620" marR="7620" marT="7620" marB="0" anchor="ctr"/>
                </a:tc>
                <a:tc>
                  <a:txBody>
                    <a:bodyPr/>
                    <a:lstStyle/>
                    <a:p>
                      <a:pPr algn="r" fontAlgn="b"/>
                      <a:r>
                        <a:rPr lang="en-US" sz="1400" b="0" i="0" u="none" strike="noStrike">
                          <a:solidFill>
                            <a:srgbClr val="000000"/>
                          </a:solidFill>
                          <a:effectLst/>
                          <a:latin typeface="+mn-lt"/>
                        </a:rPr>
                        <a:t>10852</a:t>
                      </a:r>
                    </a:p>
                  </a:txBody>
                  <a:tcPr marL="7620" marR="7620" marT="7620" marB="0" anchor="ctr"/>
                </a:tc>
                <a:tc>
                  <a:txBody>
                    <a:bodyPr/>
                    <a:lstStyle/>
                    <a:p>
                      <a:pPr algn="r" fontAlgn="b"/>
                      <a:r>
                        <a:rPr lang="en-US" sz="1400" b="0" i="0" u="none" strike="noStrike" dirty="0">
                          <a:solidFill>
                            <a:srgbClr val="000000"/>
                          </a:solidFill>
                          <a:effectLst/>
                          <a:latin typeface="+mn-lt"/>
                        </a:rPr>
                        <a:t>9268</a:t>
                      </a:r>
                    </a:p>
                  </a:txBody>
                  <a:tcPr marL="7620" marR="7620" marT="7620" marB="0" anchor="ctr"/>
                </a:tc>
                <a:tc>
                  <a:txBody>
                    <a:bodyPr/>
                    <a:lstStyle/>
                    <a:p>
                      <a:pPr algn="r" fontAlgn="b"/>
                      <a:r>
                        <a:rPr lang="en-US" sz="1400" b="0" i="0" u="none" strike="noStrike" dirty="0">
                          <a:solidFill>
                            <a:srgbClr val="000000"/>
                          </a:solidFill>
                          <a:effectLst/>
                          <a:latin typeface="+mn-lt"/>
                        </a:rPr>
                        <a:t>8435</a:t>
                      </a:r>
                    </a:p>
                  </a:txBody>
                  <a:tcPr marL="7620" marR="7620" marT="7620" marB="0" anchor="ctr"/>
                </a:tc>
                <a:tc>
                  <a:txBody>
                    <a:bodyPr/>
                    <a:lstStyle/>
                    <a:p>
                      <a:pPr algn="r" fontAlgn="b"/>
                      <a:r>
                        <a:rPr lang="en-US" sz="1400" b="0" i="0" u="none" strike="noStrike" dirty="0">
                          <a:solidFill>
                            <a:srgbClr val="000000"/>
                          </a:solidFill>
                          <a:effectLst/>
                          <a:latin typeface="+mn-lt"/>
                        </a:rPr>
                        <a:t>7547</a:t>
                      </a:r>
                    </a:p>
                  </a:txBody>
                  <a:tcPr marL="7620" marR="7620" marT="7620" marB="0" anchor="ctr"/>
                </a:tc>
                <a:extLst>
                  <a:ext uri="{0D108BD9-81ED-4DB2-BD59-A6C34878D82A}">
                    <a16:rowId xmlns:a16="http://schemas.microsoft.com/office/drawing/2014/main" val="116882418"/>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extLst>
                  <a:ext uri="{0D108BD9-81ED-4DB2-BD59-A6C34878D82A}">
                    <a16:rowId xmlns:a16="http://schemas.microsoft.com/office/drawing/2014/main" val="3320856168"/>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1" i="0" u="none" strike="noStrike" dirty="0">
                          <a:solidFill>
                            <a:srgbClr val="000000"/>
                          </a:solidFill>
                          <a:effectLst/>
                          <a:latin typeface="+mn-lt"/>
                        </a:rPr>
                        <a:t>41158</a:t>
                      </a:r>
                    </a:p>
                  </a:txBody>
                  <a:tcPr marL="7620" marR="7620" marT="7620" marB="0" anchor="ctr"/>
                </a:tc>
                <a:tc>
                  <a:txBody>
                    <a:bodyPr/>
                    <a:lstStyle/>
                    <a:p>
                      <a:pPr algn="r" fontAlgn="b"/>
                      <a:r>
                        <a:rPr lang="en-US" sz="1400" b="0" i="0" u="none" strike="noStrike" dirty="0">
                          <a:solidFill>
                            <a:srgbClr val="000000"/>
                          </a:solidFill>
                          <a:effectLst/>
                          <a:latin typeface="+mn-lt"/>
                        </a:rPr>
                        <a:t>22741</a:t>
                      </a:r>
                    </a:p>
                  </a:txBody>
                  <a:tcPr marL="7620" marR="7620" marT="7620" marB="0" anchor="ctr"/>
                </a:tc>
                <a:tc>
                  <a:txBody>
                    <a:bodyPr/>
                    <a:lstStyle/>
                    <a:p>
                      <a:pPr algn="r" fontAlgn="b"/>
                      <a:r>
                        <a:rPr lang="en-US" sz="1400" b="0" i="0" u="none" strike="noStrike" dirty="0">
                          <a:solidFill>
                            <a:srgbClr val="000000"/>
                          </a:solidFill>
                          <a:effectLst/>
                          <a:latin typeface="+mn-lt"/>
                        </a:rPr>
                        <a:t>20844</a:t>
                      </a:r>
                    </a:p>
                  </a:txBody>
                  <a:tcPr marL="7620" marR="7620" marT="7620" marB="0" anchor="ctr"/>
                </a:tc>
                <a:tc>
                  <a:txBody>
                    <a:bodyPr/>
                    <a:lstStyle/>
                    <a:p>
                      <a:pPr algn="r" fontAlgn="b"/>
                      <a:r>
                        <a:rPr lang="en-US" sz="1400" b="0" i="0" u="none" strike="noStrike" dirty="0">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dirty="0">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2154193499"/>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rgbClr val="FF0000"/>
                          </a:solidFill>
                          <a:effectLst/>
                          <a:latin typeface="+mn-lt"/>
                        </a:rPr>
                        <a:t>3.0</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2586580112"/>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19207</a:t>
                      </a:r>
                    </a:p>
                  </a:txBody>
                  <a:tcPr marL="7620" marR="7620" marT="7620" marB="0" anchor="ctr"/>
                </a:tc>
                <a:tc>
                  <a:txBody>
                    <a:bodyPr/>
                    <a:lstStyle/>
                    <a:p>
                      <a:pPr algn="r" fontAlgn="b"/>
                      <a:r>
                        <a:rPr lang="en-US" sz="1400" b="1" i="0" u="none" strike="noStrike">
                          <a:solidFill>
                            <a:srgbClr val="000000"/>
                          </a:solidFill>
                          <a:effectLst/>
                          <a:latin typeface="+mn-lt"/>
                        </a:rPr>
                        <a:t>22741</a:t>
                      </a:r>
                    </a:p>
                  </a:txBody>
                  <a:tcPr marL="7620" marR="7620" marT="7620" marB="0" anchor="ctr"/>
                </a:tc>
                <a:tc>
                  <a:txBody>
                    <a:bodyPr/>
                    <a:lstStyle/>
                    <a:p>
                      <a:pPr algn="r" fontAlgn="b"/>
                      <a:r>
                        <a:rPr lang="en-US" sz="1400" b="0" i="0" u="none" strike="noStrike" dirty="0">
                          <a:solidFill>
                            <a:srgbClr val="000000"/>
                          </a:solidFill>
                          <a:effectLst/>
                          <a:latin typeface="+mn-lt"/>
                        </a:rPr>
                        <a:t>20844</a:t>
                      </a:r>
                    </a:p>
                  </a:txBody>
                  <a:tcPr marL="7620" marR="7620" marT="7620" marB="0" anchor="ctr"/>
                </a:tc>
                <a:tc>
                  <a:txBody>
                    <a:bodyPr/>
                    <a:lstStyle/>
                    <a:p>
                      <a:pPr algn="r" fontAlgn="b"/>
                      <a:r>
                        <a:rPr lang="en-US" sz="1400" b="0" i="0" u="none" strike="noStrike" dirty="0">
                          <a:solidFill>
                            <a:srgbClr val="000000"/>
                          </a:solidFill>
                          <a:effectLst/>
                          <a:latin typeface="+mn-lt"/>
                        </a:rPr>
                        <a:t>12596</a:t>
                      </a:r>
                    </a:p>
                  </a:txBody>
                  <a:tcPr marL="7620" marR="7620" marT="7620" marB="0" anchor="ctr"/>
                </a:tc>
                <a:tc>
                  <a:txBody>
                    <a:bodyPr/>
                    <a:lstStyle/>
                    <a:p>
                      <a:pPr algn="r" fontAlgn="b"/>
                      <a:r>
                        <a:rPr lang="en-US" sz="1400" b="0" i="0" u="none" strike="noStrike" dirty="0">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4130056126"/>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chemeClr val="tx1"/>
                          </a:solidFill>
                          <a:effectLst/>
                          <a:latin typeface="+mn-lt"/>
                        </a:rPr>
                        <a:t>3.0</a:t>
                      </a:r>
                    </a:p>
                  </a:txBody>
                  <a:tcPr marL="7620" marR="7620" marT="7620" marB="0" anchor="ctr"/>
                </a:tc>
                <a:tc>
                  <a:txBody>
                    <a:bodyPr/>
                    <a:lstStyle/>
                    <a:p>
                      <a:pPr algn="r" fontAlgn="b"/>
                      <a:r>
                        <a:rPr lang="en-US" sz="1400" b="0" i="0" u="none" strike="noStrike" dirty="0">
                          <a:solidFill>
                            <a:srgbClr val="FF0000"/>
                          </a:solidFill>
                          <a:effectLst/>
                          <a:latin typeface="+mn-lt"/>
                        </a:rPr>
                        <a:t>3.0</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2813200059"/>
                  </a:ext>
                </a:extLst>
              </a:tr>
              <a:tr h="370840">
                <a:tc>
                  <a:txBody>
                    <a:bodyPr/>
                    <a:lstStyle/>
                    <a:p>
                      <a:pPr algn="l" fontAlgn="ctr"/>
                      <a:r>
                        <a:rPr lang="en-US" sz="1400" b="0" i="0" u="none" strike="noStrike" dirty="0">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19207</a:t>
                      </a:r>
                    </a:p>
                  </a:txBody>
                  <a:tcPr marL="7620" marR="7620" marT="7620" marB="0" anchor="ctr"/>
                </a:tc>
                <a:tc>
                  <a:txBody>
                    <a:bodyPr/>
                    <a:lstStyle/>
                    <a:p>
                      <a:pPr algn="r" fontAlgn="b"/>
                      <a:r>
                        <a:rPr lang="en-US" sz="1400" b="0" i="0" u="none" strike="noStrike">
                          <a:solidFill>
                            <a:srgbClr val="000000"/>
                          </a:solidFill>
                          <a:effectLst/>
                          <a:latin typeface="+mn-lt"/>
                        </a:rPr>
                        <a:t>10612</a:t>
                      </a:r>
                    </a:p>
                  </a:txBody>
                  <a:tcPr marL="7620" marR="7620" marT="7620" marB="0" anchor="ctr"/>
                </a:tc>
                <a:tc>
                  <a:txBody>
                    <a:bodyPr/>
                    <a:lstStyle/>
                    <a:p>
                      <a:pPr algn="r" fontAlgn="b"/>
                      <a:r>
                        <a:rPr lang="en-US" sz="1400" b="1" i="0" u="none" strike="noStrike">
                          <a:solidFill>
                            <a:srgbClr val="000000"/>
                          </a:solidFill>
                          <a:effectLst/>
                          <a:latin typeface="+mn-lt"/>
                        </a:rPr>
                        <a:t>20844</a:t>
                      </a:r>
                    </a:p>
                  </a:txBody>
                  <a:tcPr marL="7620" marR="7620" marT="7620" marB="0" anchor="ctr"/>
                </a:tc>
                <a:tc>
                  <a:txBody>
                    <a:bodyPr/>
                    <a:lstStyle/>
                    <a:p>
                      <a:pPr algn="r" fontAlgn="b"/>
                      <a:r>
                        <a:rPr lang="en-US" sz="1400" b="0" i="0" u="none" strike="noStrike">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dirty="0">
                          <a:solidFill>
                            <a:srgbClr val="000000"/>
                          </a:solidFill>
                          <a:effectLst/>
                          <a:latin typeface="+mn-lt"/>
                        </a:rPr>
                        <a:t>7751</a:t>
                      </a:r>
                    </a:p>
                  </a:txBody>
                  <a:tcPr marL="7620" marR="7620" marT="7620" marB="0" anchor="ctr"/>
                </a:tc>
                <a:tc>
                  <a:txBody>
                    <a:bodyPr/>
                    <a:lstStyle/>
                    <a:p>
                      <a:pPr algn="r" fontAlgn="b"/>
                      <a:r>
                        <a:rPr lang="en-US" sz="1400" b="0" i="0" u="none" strike="noStrike" dirty="0">
                          <a:solidFill>
                            <a:srgbClr val="000000"/>
                          </a:solidFill>
                          <a:effectLst/>
                          <a:latin typeface="+mn-lt"/>
                        </a:rPr>
                        <a:t>6620</a:t>
                      </a:r>
                    </a:p>
                  </a:txBody>
                  <a:tcPr marL="7620" marR="7620" marT="7620" marB="0" anchor="ctr"/>
                </a:tc>
                <a:tc>
                  <a:txBody>
                    <a:bodyPr/>
                    <a:lstStyle/>
                    <a:p>
                      <a:pPr algn="r" fontAlgn="b"/>
                      <a:r>
                        <a:rPr lang="en-US" sz="1400" b="0" i="0" u="none" strike="noStrike">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2164153293"/>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chemeClr val="tx1"/>
                          </a:solidFill>
                          <a:effectLst/>
                          <a:latin typeface="+mn-lt"/>
                        </a:rPr>
                        <a:t>3.0</a:t>
                      </a:r>
                    </a:p>
                  </a:txBody>
                  <a:tcPr marL="7620" marR="7620" marT="7620" marB="0" anchor="ctr"/>
                </a:tc>
                <a:tc>
                  <a:txBody>
                    <a:bodyPr/>
                    <a:lstStyle/>
                    <a:p>
                      <a:pPr algn="r" fontAlgn="b"/>
                      <a:r>
                        <a:rPr lang="en-US" sz="1400" b="0" i="0" u="none" strike="noStrike" dirty="0">
                          <a:solidFill>
                            <a:schemeClr val="tx1"/>
                          </a:solidFill>
                          <a:effectLst/>
                          <a:latin typeface="+mn-lt"/>
                        </a:rPr>
                        <a:t>3.0</a:t>
                      </a:r>
                    </a:p>
                  </a:txBody>
                  <a:tcPr marL="7620" marR="7620" marT="7620" marB="0" anchor="ctr"/>
                </a:tc>
                <a:tc>
                  <a:txBody>
                    <a:bodyPr/>
                    <a:lstStyle/>
                    <a:p>
                      <a:pPr algn="r" fontAlgn="b"/>
                      <a:r>
                        <a:rPr lang="en-US" sz="1400" b="0" i="0" u="none" strike="noStrike" dirty="0">
                          <a:solidFill>
                            <a:srgbClr val="FF0000"/>
                          </a:solidFill>
                          <a:effectLst/>
                          <a:latin typeface="+mn-lt"/>
                        </a:rPr>
                        <a:t>3.0</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extLst>
                  <a:ext uri="{0D108BD9-81ED-4DB2-BD59-A6C34878D82A}">
                    <a16:rowId xmlns:a16="http://schemas.microsoft.com/office/drawing/2014/main" val="2264424581"/>
                  </a:ext>
                </a:extLst>
              </a:tr>
              <a:tr h="370840">
                <a:tc>
                  <a:txBody>
                    <a:bodyPr/>
                    <a:lstStyle/>
                    <a:p>
                      <a:pPr algn="l" fontAlgn="ctr"/>
                      <a:r>
                        <a:rPr lang="en-US" sz="1400" b="0" i="0" u="none" strike="noStrike">
                          <a:solidFill>
                            <a:srgbClr val="000000"/>
                          </a:solidFill>
                          <a:effectLst/>
                          <a:latin typeface="+mn-lt"/>
                        </a:rPr>
                        <a:t>Stemmer</a:t>
                      </a:r>
                    </a:p>
                  </a:txBody>
                  <a:tcPr marL="7620" marR="7620" marT="7620" marB="0" anchor="ctr"/>
                </a:tc>
                <a:tc>
                  <a:txBody>
                    <a:bodyPr/>
                    <a:lstStyle/>
                    <a:p>
                      <a:pPr algn="r" fontAlgn="b"/>
                      <a:r>
                        <a:rPr lang="en-US" sz="1400" b="1" i="0" u="none" strike="noStrike">
                          <a:solidFill>
                            <a:srgbClr val="000000"/>
                          </a:solidFill>
                          <a:effectLst/>
                          <a:latin typeface="+mn-lt"/>
                        </a:rPr>
                        <a:t>19207</a:t>
                      </a:r>
                    </a:p>
                  </a:txBody>
                  <a:tcPr marL="7620" marR="7620" marT="7620" marB="0" anchor="ctr"/>
                </a:tc>
                <a:tc>
                  <a:txBody>
                    <a:bodyPr/>
                    <a:lstStyle/>
                    <a:p>
                      <a:pPr algn="r" fontAlgn="b"/>
                      <a:r>
                        <a:rPr lang="en-US" sz="1400" b="0" i="0" u="none" strike="noStrike" dirty="0">
                          <a:solidFill>
                            <a:srgbClr val="000000"/>
                          </a:solidFill>
                          <a:effectLst/>
                          <a:latin typeface="+mn-lt"/>
                        </a:rPr>
                        <a:t>10612</a:t>
                      </a:r>
                    </a:p>
                  </a:txBody>
                  <a:tcPr marL="7620" marR="7620" marT="7620" marB="0" anchor="ctr"/>
                </a:tc>
                <a:tc>
                  <a:txBody>
                    <a:bodyPr/>
                    <a:lstStyle/>
                    <a:p>
                      <a:pPr algn="r" fontAlgn="b"/>
                      <a:r>
                        <a:rPr lang="en-US" sz="1400" b="0" i="0" u="none" strike="noStrike">
                          <a:solidFill>
                            <a:srgbClr val="000000"/>
                          </a:solidFill>
                          <a:effectLst/>
                          <a:latin typeface="+mn-lt"/>
                        </a:rPr>
                        <a:t>9727</a:t>
                      </a:r>
                    </a:p>
                  </a:txBody>
                  <a:tcPr marL="7620" marR="7620" marT="7620" marB="0" anchor="ctr"/>
                </a:tc>
                <a:tc>
                  <a:txBody>
                    <a:bodyPr/>
                    <a:lstStyle/>
                    <a:p>
                      <a:pPr algn="r" fontAlgn="b"/>
                      <a:r>
                        <a:rPr lang="en-US" sz="1400" b="0" i="0" u="none" strike="noStrike">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a:solidFill>
                            <a:srgbClr val="000000"/>
                          </a:solidFill>
                          <a:effectLst/>
                          <a:latin typeface="+mn-lt"/>
                        </a:rPr>
                        <a:t>7751</a:t>
                      </a:r>
                    </a:p>
                  </a:txBody>
                  <a:tcPr marL="7620" marR="7620" marT="7620" marB="0" anchor="ctr"/>
                </a:tc>
                <a:tc>
                  <a:txBody>
                    <a:bodyPr/>
                    <a:lstStyle/>
                    <a:p>
                      <a:pPr algn="r" fontAlgn="b"/>
                      <a:r>
                        <a:rPr lang="en-US" sz="1400" b="0" i="0" u="none" strike="noStrike">
                          <a:solidFill>
                            <a:srgbClr val="000000"/>
                          </a:solidFill>
                          <a:effectLst/>
                          <a:latin typeface="+mn-lt"/>
                        </a:rPr>
                        <a:t>6620</a:t>
                      </a:r>
                    </a:p>
                  </a:txBody>
                  <a:tcPr marL="7620" marR="7620" marT="7620" marB="0" anchor="ctr"/>
                </a:tc>
                <a:tc>
                  <a:txBody>
                    <a:bodyPr/>
                    <a:lstStyle/>
                    <a:p>
                      <a:pPr algn="r" fontAlgn="b"/>
                      <a:r>
                        <a:rPr lang="en-US" sz="1400" b="0" i="0" u="none" strike="noStrike" dirty="0">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1758800673"/>
                  </a:ext>
                </a:extLst>
              </a:tr>
              <a:tr h="370840">
                <a:tc>
                  <a:txBody>
                    <a:bodyPr/>
                    <a:lstStyle/>
                    <a:p>
                      <a:pPr algn="l" fontAlgn="ctr"/>
                      <a:r>
                        <a:rPr lang="en-US" sz="1400" b="0" i="0" u="none" strike="noStrike" dirty="0">
                          <a:solidFill>
                            <a:srgbClr val="000000"/>
                          </a:solidFill>
                          <a:effectLst/>
                          <a:latin typeface="+mn-lt"/>
                        </a:rPr>
                        <a:t>divisor</a:t>
                      </a:r>
                    </a:p>
                  </a:txBody>
                  <a:tcPr marL="7620" marR="7620" marT="7620" marB="0" anchor="ctr"/>
                </a:tc>
                <a:tc>
                  <a:txBody>
                    <a:bodyPr/>
                    <a:lstStyle/>
                    <a:p>
                      <a:pPr algn="r" fontAlgn="b"/>
                      <a:r>
                        <a:rPr lang="en-US" sz="1400" b="0" i="0" u="none" strike="noStrike" dirty="0">
                          <a:solidFill>
                            <a:srgbClr val="FF0000"/>
                          </a:solidFill>
                          <a:effectLst/>
                          <a:latin typeface="+mn-lt"/>
                        </a:rPr>
                        <a:t>5.0</a:t>
                      </a:r>
                    </a:p>
                  </a:txBody>
                  <a:tcPr marL="7620" marR="7620" marT="7620" marB="0" anchor="ctr"/>
                </a:tc>
                <a:tc>
                  <a:txBody>
                    <a:bodyPr/>
                    <a:lstStyle/>
                    <a:p>
                      <a:pPr algn="r" fontAlgn="b"/>
                      <a:r>
                        <a:rPr lang="en-US" sz="1400" b="0" i="0" u="none" strike="noStrike" dirty="0">
                          <a:solidFill>
                            <a:schemeClr val="tx1"/>
                          </a:solidFill>
                          <a:effectLst/>
                          <a:latin typeface="+mn-lt"/>
                        </a:rPr>
                        <a:t>3.0</a:t>
                      </a:r>
                    </a:p>
                  </a:txBody>
                  <a:tcPr marL="7620" marR="7620" marT="7620" marB="0" anchor="ctr"/>
                </a:tc>
                <a:tc>
                  <a:txBody>
                    <a:bodyPr/>
                    <a:lstStyle/>
                    <a:p>
                      <a:pPr algn="r" fontAlgn="b"/>
                      <a:r>
                        <a:rPr lang="en-US" sz="1400" b="0" i="0" u="none" strike="noStrike" dirty="0">
                          <a:solidFill>
                            <a:schemeClr val="tx1"/>
                          </a:solidFill>
                          <a:effectLst/>
                          <a:latin typeface="+mn-lt"/>
                        </a:rPr>
                        <a:t>3.0</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a:solidFill>
                            <a:srgbClr val="000000"/>
                          </a:solidFill>
                          <a:effectLst/>
                          <a:latin typeface="+mn-lt"/>
                        </a:rPr>
                        <a:t>1.4</a:t>
                      </a:r>
                    </a:p>
                  </a:txBody>
                  <a:tcPr marL="7620" marR="7620" marT="7620" marB="0" anchor="ctr"/>
                </a:tc>
                <a:tc>
                  <a:txBody>
                    <a:bodyPr/>
                    <a:lstStyle/>
                    <a:p>
                      <a:pPr algn="r" fontAlgn="b"/>
                      <a:r>
                        <a:rPr lang="en-US" sz="1400" b="0" i="0" u="none" strike="noStrike" dirty="0">
                          <a:solidFill>
                            <a:srgbClr val="000000"/>
                          </a:solidFill>
                          <a:effectLst/>
                          <a:latin typeface="+mn-lt"/>
                        </a:rPr>
                        <a:t>1.4</a:t>
                      </a:r>
                    </a:p>
                  </a:txBody>
                  <a:tcPr marL="7620" marR="7620" marT="7620" marB="0" anchor="ctr"/>
                </a:tc>
                <a:extLst>
                  <a:ext uri="{0D108BD9-81ED-4DB2-BD59-A6C34878D82A}">
                    <a16:rowId xmlns:a16="http://schemas.microsoft.com/office/drawing/2014/main" val="2244340089"/>
                  </a:ext>
                </a:extLst>
              </a:tr>
              <a:tr h="370840">
                <a:tc>
                  <a:txBody>
                    <a:bodyPr/>
                    <a:lstStyle/>
                    <a:p>
                      <a:pPr algn="l" fontAlgn="ctr"/>
                      <a:r>
                        <a:rPr lang="en-US" sz="1400" b="0" i="0" u="none" strike="noStrike">
                          <a:solidFill>
                            <a:srgbClr val="000000"/>
                          </a:solidFill>
                          <a:effectLst/>
                          <a:latin typeface="+mn-lt"/>
                        </a:rPr>
                        <a:t>Stemmer</a:t>
                      </a:r>
                    </a:p>
                  </a:txBody>
                  <a:tcPr marL="7620" marR="7620" marT="7620" marB="0" anchor="ctr"/>
                </a:tc>
                <a:tc>
                  <a:txBody>
                    <a:bodyPr/>
                    <a:lstStyle/>
                    <a:p>
                      <a:pPr algn="r" fontAlgn="b"/>
                      <a:r>
                        <a:rPr lang="en-US" sz="1400" b="0" i="0" u="none" strike="noStrike">
                          <a:solidFill>
                            <a:srgbClr val="000000"/>
                          </a:solidFill>
                          <a:effectLst/>
                          <a:latin typeface="+mn-lt"/>
                        </a:rPr>
                        <a:t>11524</a:t>
                      </a:r>
                    </a:p>
                  </a:txBody>
                  <a:tcPr marL="7620" marR="7620" marT="7620" marB="0" anchor="ctr"/>
                </a:tc>
                <a:tc>
                  <a:txBody>
                    <a:bodyPr/>
                    <a:lstStyle/>
                    <a:p>
                      <a:pPr algn="r" fontAlgn="b"/>
                      <a:r>
                        <a:rPr lang="en-US" sz="1400" b="0" i="0" u="none" strike="noStrike">
                          <a:solidFill>
                            <a:srgbClr val="000000"/>
                          </a:solidFill>
                          <a:effectLst/>
                          <a:latin typeface="+mn-lt"/>
                        </a:rPr>
                        <a:t>10612</a:t>
                      </a:r>
                    </a:p>
                  </a:txBody>
                  <a:tcPr marL="7620" marR="7620" marT="7620" marB="0" anchor="ctr"/>
                </a:tc>
                <a:tc>
                  <a:txBody>
                    <a:bodyPr/>
                    <a:lstStyle/>
                    <a:p>
                      <a:pPr algn="r" fontAlgn="b"/>
                      <a:r>
                        <a:rPr lang="en-US" sz="1400" b="0" i="0" u="none" strike="noStrike">
                          <a:solidFill>
                            <a:srgbClr val="000000"/>
                          </a:solidFill>
                          <a:effectLst/>
                          <a:latin typeface="+mn-lt"/>
                        </a:rPr>
                        <a:t>9727</a:t>
                      </a:r>
                    </a:p>
                  </a:txBody>
                  <a:tcPr marL="7620" marR="7620" marT="7620" marB="0" anchor="ctr"/>
                </a:tc>
                <a:tc>
                  <a:txBody>
                    <a:bodyPr/>
                    <a:lstStyle/>
                    <a:p>
                      <a:pPr algn="r" fontAlgn="b"/>
                      <a:r>
                        <a:rPr lang="en-US" sz="1400" b="1" i="0" u="none" strike="noStrike">
                          <a:solidFill>
                            <a:srgbClr val="000000"/>
                          </a:solidFill>
                          <a:effectLst/>
                          <a:latin typeface="+mn-lt"/>
                        </a:rPr>
                        <a:t>12596</a:t>
                      </a:r>
                    </a:p>
                  </a:txBody>
                  <a:tcPr marL="7620" marR="7620" marT="7620" marB="0" anchor="ctr"/>
                </a:tc>
                <a:tc>
                  <a:txBody>
                    <a:bodyPr/>
                    <a:lstStyle/>
                    <a:p>
                      <a:pPr algn="r" fontAlgn="b"/>
                      <a:r>
                        <a:rPr lang="en-US" sz="1400" b="0" i="0" u="none" strike="noStrike">
                          <a:solidFill>
                            <a:srgbClr val="000000"/>
                          </a:solidFill>
                          <a:effectLst/>
                          <a:latin typeface="+mn-lt"/>
                        </a:rPr>
                        <a:t>11893</a:t>
                      </a:r>
                    </a:p>
                  </a:txBody>
                  <a:tcPr marL="7620" marR="7620" marT="7620" marB="0" anchor="ctr"/>
                </a:tc>
                <a:tc>
                  <a:txBody>
                    <a:bodyPr/>
                    <a:lstStyle/>
                    <a:p>
                      <a:pPr algn="r" fontAlgn="b"/>
                      <a:r>
                        <a:rPr lang="en-US" sz="1400" b="0" i="0" u="none" strike="noStrike">
                          <a:solidFill>
                            <a:srgbClr val="000000"/>
                          </a:solidFill>
                          <a:effectLst/>
                          <a:latin typeface="+mn-lt"/>
                        </a:rPr>
                        <a:t>7751</a:t>
                      </a:r>
                    </a:p>
                  </a:txBody>
                  <a:tcPr marL="7620" marR="7620" marT="7620" marB="0" anchor="ctr"/>
                </a:tc>
                <a:tc>
                  <a:txBody>
                    <a:bodyPr/>
                    <a:lstStyle/>
                    <a:p>
                      <a:pPr algn="r" fontAlgn="b"/>
                      <a:r>
                        <a:rPr lang="en-US" sz="1400" b="0" i="0" u="none" strike="noStrike" dirty="0">
                          <a:solidFill>
                            <a:srgbClr val="000000"/>
                          </a:solidFill>
                          <a:effectLst/>
                          <a:latin typeface="+mn-lt"/>
                        </a:rPr>
                        <a:t>6620</a:t>
                      </a:r>
                    </a:p>
                  </a:txBody>
                  <a:tcPr marL="7620" marR="7620" marT="7620" marB="0" anchor="ctr"/>
                </a:tc>
                <a:tc>
                  <a:txBody>
                    <a:bodyPr/>
                    <a:lstStyle/>
                    <a:p>
                      <a:pPr algn="r" fontAlgn="b"/>
                      <a:r>
                        <a:rPr lang="en-US" sz="1400" b="0" i="0" u="none" strike="noStrike">
                          <a:solidFill>
                            <a:srgbClr val="000000"/>
                          </a:solidFill>
                          <a:effectLst/>
                          <a:latin typeface="+mn-lt"/>
                        </a:rPr>
                        <a:t>6025</a:t>
                      </a:r>
                    </a:p>
                  </a:txBody>
                  <a:tcPr marL="7620" marR="7620" marT="7620" marB="0" anchor="ctr"/>
                </a:tc>
                <a:tc>
                  <a:txBody>
                    <a:bodyPr/>
                    <a:lstStyle/>
                    <a:p>
                      <a:pPr algn="r" fontAlgn="b"/>
                      <a:r>
                        <a:rPr lang="en-US" sz="1400" b="0" i="0" u="none" strike="noStrike" dirty="0">
                          <a:solidFill>
                            <a:srgbClr val="000000"/>
                          </a:solidFill>
                          <a:effectLst/>
                          <a:latin typeface="+mn-lt"/>
                        </a:rPr>
                        <a:t>5391</a:t>
                      </a:r>
                    </a:p>
                  </a:txBody>
                  <a:tcPr marL="7620" marR="7620" marT="7620" marB="0" anchor="ctr"/>
                </a:tc>
                <a:extLst>
                  <a:ext uri="{0D108BD9-81ED-4DB2-BD59-A6C34878D82A}">
                    <a16:rowId xmlns:a16="http://schemas.microsoft.com/office/drawing/2014/main" val="3138966189"/>
                  </a:ext>
                </a:extLst>
              </a:tr>
            </a:tbl>
          </a:graphicData>
        </a:graphic>
      </p:graphicFrame>
      <p:sp>
        <p:nvSpPr>
          <p:cNvPr id="19" name="Title 2">
            <a:extLst>
              <a:ext uri="{FF2B5EF4-FFF2-40B4-BE49-F238E27FC236}">
                <a16:creationId xmlns:a16="http://schemas.microsoft.com/office/drawing/2014/main" id="{E69C921A-8E7F-2499-DBBE-4EE48408D421}"/>
              </a:ext>
            </a:extLst>
          </p:cNvPr>
          <p:cNvSpPr>
            <a:spLocks noGrp="1"/>
          </p:cNvSpPr>
          <p:nvPr>
            <p:ph type="title"/>
          </p:nvPr>
        </p:nvSpPr>
        <p:spPr>
          <a:xfrm>
            <a:off x="853190" y="192774"/>
            <a:ext cx="10833288" cy="1325563"/>
          </a:xfrm>
        </p:spPr>
        <p:txBody>
          <a:bodyPr anchor="ctr">
            <a:normAutofit/>
          </a:bodyPr>
          <a:lstStyle/>
          <a:p>
            <a:r>
              <a:rPr lang="en-US" b="0" i="0" dirty="0">
                <a:solidFill>
                  <a:schemeClr val="bg2"/>
                </a:solidFill>
                <a:effectLst/>
                <a:latin typeface="Linux Libertine"/>
              </a:rPr>
              <a:t>Sainte-</a:t>
            </a:r>
            <a:r>
              <a:rPr lang="en-US" b="0" i="0" dirty="0" err="1">
                <a:solidFill>
                  <a:schemeClr val="bg2"/>
                </a:solidFill>
                <a:effectLst/>
                <a:latin typeface="Linux Libertine"/>
              </a:rPr>
              <a:t>Laguës</a:t>
            </a:r>
            <a:r>
              <a:rPr lang="en-US" b="0" i="0" dirty="0">
                <a:solidFill>
                  <a:schemeClr val="bg2"/>
                </a:solidFill>
                <a:effectLst/>
                <a:latin typeface="Linux Libertine"/>
              </a:rPr>
              <a:t> </a:t>
            </a:r>
            <a:r>
              <a:rPr lang="en-US" b="0" i="0" dirty="0" err="1">
                <a:solidFill>
                  <a:srgbClr val="FF0000"/>
                </a:solidFill>
                <a:effectLst/>
                <a:latin typeface="Linux Libertine"/>
              </a:rPr>
              <a:t>modifiserte</a:t>
            </a:r>
            <a:r>
              <a:rPr lang="en-US" b="0" i="0" dirty="0">
                <a:solidFill>
                  <a:schemeClr val="bg2"/>
                </a:solidFill>
                <a:effectLst/>
                <a:latin typeface="Linux Libertine"/>
              </a:rPr>
              <a:t> (</a:t>
            </a:r>
            <a:r>
              <a:rPr lang="en-US" b="0" i="0" dirty="0">
                <a:solidFill>
                  <a:schemeClr val="accent1"/>
                </a:solidFill>
                <a:effectLst/>
                <a:latin typeface="Linux Libertine"/>
              </a:rPr>
              <a:t>divisor</a:t>
            </a:r>
            <a:r>
              <a:rPr lang="en-US" b="0" i="0" dirty="0">
                <a:solidFill>
                  <a:schemeClr val="bg2"/>
                </a:solidFill>
                <a:effectLst/>
                <a:latin typeface="Linux Libertine"/>
              </a:rPr>
              <a:t>) </a:t>
            </a:r>
            <a:r>
              <a:rPr lang="en-US" b="0" i="0" dirty="0" err="1">
                <a:solidFill>
                  <a:schemeClr val="bg2"/>
                </a:solidFill>
                <a:effectLst/>
                <a:latin typeface="Linux Libertine"/>
              </a:rPr>
              <a:t>metode</a:t>
            </a:r>
            <a:endParaRPr lang="en-US" dirty="0">
              <a:solidFill>
                <a:schemeClr val="bg2"/>
              </a:solidFill>
            </a:endParaRPr>
          </a:p>
        </p:txBody>
      </p:sp>
      <p:sp>
        <p:nvSpPr>
          <p:cNvPr id="2" name="Text Placeholder 1">
            <a:extLst>
              <a:ext uri="{FF2B5EF4-FFF2-40B4-BE49-F238E27FC236}">
                <a16:creationId xmlns:a16="http://schemas.microsoft.com/office/drawing/2014/main" id="{6A01D33C-EDD3-54D4-7BCF-252D2DD93ED5}"/>
              </a:ext>
            </a:extLst>
          </p:cNvPr>
          <p:cNvSpPr txBox="1">
            <a:spLocks/>
          </p:cNvSpPr>
          <p:nvPr/>
        </p:nvSpPr>
        <p:spPr>
          <a:xfrm>
            <a:off x="823210" y="1372614"/>
            <a:ext cx="5592337" cy="612303"/>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bg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nn-NO" dirty="0"/>
              <a:t>Divisor: </a:t>
            </a:r>
            <a:r>
              <a:rPr lang="nn-NO" dirty="0">
                <a:solidFill>
                  <a:srgbClr val="FF0000"/>
                </a:solidFill>
              </a:rPr>
              <a:t>1.4</a:t>
            </a:r>
            <a:r>
              <a:rPr lang="nn-NO" dirty="0"/>
              <a:t>, 3, 5, 7, 9, 11, ….. </a:t>
            </a:r>
          </a:p>
        </p:txBody>
      </p:sp>
    </p:spTree>
    <p:extLst>
      <p:ext uri="{BB962C8B-B14F-4D97-AF65-F5344CB8AC3E}">
        <p14:creationId xmlns:p14="http://schemas.microsoft.com/office/powerpoint/2010/main" val="17942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5149-C706-E680-2E63-DF107B301C95}"/>
              </a:ext>
            </a:extLst>
          </p:cNvPr>
          <p:cNvSpPr>
            <a:spLocks noGrp="1"/>
          </p:cNvSpPr>
          <p:nvPr>
            <p:ph type="title"/>
          </p:nvPr>
        </p:nvSpPr>
        <p:spPr>
          <a:xfrm>
            <a:off x="685799" y="881741"/>
            <a:ext cx="5614986" cy="794203"/>
          </a:xfrm>
        </p:spPr>
        <p:txBody>
          <a:bodyPr/>
          <a:lstStyle/>
          <a:p>
            <a:r>
              <a:rPr lang="en-US" dirty="0" err="1"/>
              <a:t>Utjamningsmandat</a:t>
            </a:r>
            <a:endParaRPr lang="en-US" dirty="0"/>
          </a:p>
        </p:txBody>
      </p:sp>
      <p:pic>
        <p:nvPicPr>
          <p:cNvPr id="7" name="Picture 6">
            <a:extLst>
              <a:ext uri="{FF2B5EF4-FFF2-40B4-BE49-F238E27FC236}">
                <a16:creationId xmlns:a16="http://schemas.microsoft.com/office/drawing/2014/main" id="{15C186A0-CC54-81A5-D1D0-A2BDC5D767F1}"/>
              </a:ext>
            </a:extLst>
          </p:cNvPr>
          <p:cNvPicPr>
            <a:picLocks noChangeAspect="1"/>
          </p:cNvPicPr>
          <p:nvPr/>
        </p:nvPicPr>
        <p:blipFill>
          <a:blip r:embed="rId3"/>
          <a:stretch>
            <a:fillRect/>
          </a:stretch>
        </p:blipFill>
        <p:spPr>
          <a:xfrm>
            <a:off x="685799" y="2512510"/>
            <a:ext cx="5614986" cy="3697674"/>
          </a:xfrm>
          <a:prstGeom prst="rect">
            <a:avLst/>
          </a:prstGeom>
        </p:spPr>
      </p:pic>
      <p:pic>
        <p:nvPicPr>
          <p:cNvPr id="13" name="Picture 12">
            <a:extLst>
              <a:ext uri="{FF2B5EF4-FFF2-40B4-BE49-F238E27FC236}">
                <a16:creationId xmlns:a16="http://schemas.microsoft.com/office/drawing/2014/main" id="{0E6752BB-6DB7-9656-D469-E04524167199}"/>
              </a:ext>
            </a:extLst>
          </p:cNvPr>
          <p:cNvPicPr>
            <a:picLocks noChangeAspect="1"/>
          </p:cNvPicPr>
          <p:nvPr/>
        </p:nvPicPr>
        <p:blipFill>
          <a:blip r:embed="rId4"/>
          <a:stretch>
            <a:fillRect/>
          </a:stretch>
        </p:blipFill>
        <p:spPr>
          <a:xfrm>
            <a:off x="6524625" y="2178759"/>
            <a:ext cx="5417477" cy="4184057"/>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A6631C9-91BB-CFB2-BE48-44BE99574273}"/>
                  </a:ext>
                </a:extLst>
              </p:cNvPr>
              <p:cNvSpPr txBox="1"/>
              <p:nvPr/>
            </p:nvSpPr>
            <p:spPr>
              <a:xfrm>
                <a:off x="6300785" y="1435140"/>
                <a:ext cx="5038174" cy="493020"/>
              </a:xfrm>
              <a:prstGeom prst="rect">
                <a:avLst/>
              </a:prstGeom>
              <a:noFill/>
            </p:spPr>
            <p:txBody>
              <a:bodyPr wrap="none" lIns="0" tIns="0" rIns="0" bIns="0" rtlCol="0">
                <a:spAutoFit/>
              </a:bodyPr>
              <a:lstStyle/>
              <a:p>
                <a:r>
                  <a:rPr lang="en-US" sz="2000" i="1" dirty="0">
                    <a:solidFill>
                      <a:schemeClr val="bg2"/>
                    </a:solidFill>
                  </a:rPr>
                  <a:t>kvotient= </a:t>
                </a:r>
                <a14:m>
                  <m:oMath xmlns:m="http://schemas.openxmlformats.org/officeDocument/2006/math">
                    <m:f>
                      <m:fPr>
                        <m:ctrlPr>
                          <a:rPr lang="en-US" sz="2000" i="1" smtClean="0">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𝑝𝑎𝑟𝑡𝑖𝑒𝑡𝑠</m:t>
                        </m:r>
                        <m:r>
                          <a:rPr lang="en-US" sz="2000" i="1">
                            <a:solidFill>
                              <a:schemeClr val="bg2"/>
                            </a:solidFill>
                            <a:latin typeface="Cambria Math" panose="02040503050406030204" pitchFamily="18" charset="0"/>
                          </a:rPr>
                          <m:t> </m:t>
                        </m:r>
                        <m:d>
                          <m:dPr>
                            <m:ctrlPr>
                              <a:rPr lang="en-US" sz="2000" b="0" i="1" smtClean="0">
                                <a:solidFill>
                                  <a:schemeClr val="bg2"/>
                                </a:solidFill>
                                <a:latin typeface="Cambria Math" panose="02040503050406030204" pitchFamily="18" charset="0"/>
                              </a:rPr>
                            </m:ctrlPr>
                          </m:dPr>
                          <m:e>
                            <m:r>
                              <a:rPr lang="en-US" sz="2000" b="0" i="1" smtClean="0">
                                <a:solidFill>
                                  <a:schemeClr val="bg2"/>
                                </a:solidFill>
                                <a:latin typeface="Cambria Math" panose="02040503050406030204" pitchFamily="18" charset="0"/>
                              </a:rPr>
                              <m:t>𝑟𝑒𝑑𝑢𝑠𝑒𝑟𝑡𝑒</m:t>
                            </m:r>
                          </m:e>
                        </m:d>
                        <m:r>
                          <a:rPr lang="en-US" sz="2000" b="0" i="1" smtClean="0">
                            <a:solidFill>
                              <a:schemeClr val="bg2"/>
                            </a:solidFill>
                            <a:latin typeface="Cambria Math" panose="02040503050406030204" pitchFamily="18" charset="0"/>
                          </a:rPr>
                          <m:t>𝑟</m:t>
                        </m:r>
                        <m:r>
                          <a:rPr lang="en-US" sz="2000" b="0" i="1" smtClean="0">
                            <a:solidFill>
                              <a:schemeClr val="bg2"/>
                            </a:solidFill>
                            <a:latin typeface="Cambria Math" panose="02040503050406030204" pitchFamily="18" charset="0"/>
                          </a:rPr>
                          <m:t>ø</m:t>
                        </m:r>
                        <m:r>
                          <a:rPr lang="en-US" sz="2000" b="0" i="1" smtClean="0">
                            <a:solidFill>
                              <a:schemeClr val="bg2"/>
                            </a:solidFill>
                            <a:latin typeface="Cambria Math" panose="02040503050406030204" pitchFamily="18" charset="0"/>
                          </a:rPr>
                          <m:t>𝑦𝑠𝑡𝑒𝑟</m:t>
                        </m:r>
                        <m:r>
                          <a:rPr lang="en-US" sz="2000" i="1">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𝑖</m:t>
                        </m:r>
                        <m:r>
                          <a:rPr lang="en-US" sz="2000" i="1">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𝑣𝑎𝑙𝑘𝑟𝑖𝑛𝑠</m:t>
                        </m:r>
                        <m:r>
                          <m:rPr>
                            <m:nor/>
                          </m:rPr>
                          <a:rPr lang="en-US" sz="2000" i="1" dirty="0">
                            <a:solidFill>
                              <a:schemeClr val="bg2"/>
                            </a:solidFill>
                          </a:rPr>
                          <m:t> </m:t>
                        </m:r>
                      </m:num>
                      <m:den>
                        <m:r>
                          <a:rPr lang="en-US" sz="2000" b="0" i="1" smtClean="0">
                            <a:solidFill>
                              <a:schemeClr val="bg2"/>
                            </a:solidFill>
                            <a:latin typeface="Cambria Math" panose="02040503050406030204" pitchFamily="18" charset="0"/>
                          </a:rPr>
                          <m:t># </m:t>
                        </m:r>
                        <m:r>
                          <a:rPr lang="en-US" sz="2000" b="0" i="1" smtClean="0">
                            <a:solidFill>
                              <a:schemeClr val="bg2"/>
                            </a:solidFill>
                            <a:latin typeface="Cambria Math" panose="02040503050406030204" pitchFamily="18" charset="0"/>
                          </a:rPr>
                          <m:t>𝑟</m:t>
                        </m:r>
                        <m:r>
                          <a:rPr lang="en-US" sz="2000" b="0" i="1" smtClean="0">
                            <a:solidFill>
                              <a:schemeClr val="bg2"/>
                            </a:solidFill>
                            <a:latin typeface="Cambria Math" panose="02040503050406030204" pitchFamily="18" charset="0"/>
                          </a:rPr>
                          <m:t>ø</m:t>
                        </m:r>
                        <m:r>
                          <a:rPr lang="en-US" sz="2000" b="0" i="1" smtClean="0">
                            <a:solidFill>
                              <a:schemeClr val="bg2"/>
                            </a:solidFill>
                            <a:latin typeface="Cambria Math" panose="02040503050406030204" pitchFamily="18" charset="0"/>
                          </a:rPr>
                          <m:t>𝑦𝑠𝑡𝑒𝑟</m:t>
                        </m:r>
                        <m:r>
                          <a:rPr lang="en-US" sz="2000" b="0" i="1" smtClean="0">
                            <a:solidFill>
                              <a:schemeClr val="bg2"/>
                            </a:solidFill>
                            <a:latin typeface="Cambria Math" panose="02040503050406030204" pitchFamily="18" charset="0"/>
                          </a:rPr>
                          <m:t> </m:t>
                        </m:r>
                        <m:r>
                          <a:rPr lang="en-US" sz="2000" b="0" i="1" smtClean="0">
                            <a:solidFill>
                              <a:schemeClr val="bg2"/>
                            </a:solidFill>
                            <a:latin typeface="Cambria Math" panose="02040503050406030204" pitchFamily="18" charset="0"/>
                          </a:rPr>
                          <m:t>𝑝𝑒𝑟</m:t>
                        </m:r>
                        <m:r>
                          <a:rPr lang="en-US" sz="2000" b="0" i="1" smtClean="0">
                            <a:solidFill>
                              <a:schemeClr val="bg2"/>
                            </a:solidFill>
                            <a:latin typeface="Cambria Math" panose="02040503050406030204" pitchFamily="18" charset="0"/>
                          </a:rPr>
                          <m:t> </m:t>
                        </m:r>
                        <m:r>
                          <a:rPr lang="en-US" sz="2000" b="0" i="1" smtClean="0">
                            <a:solidFill>
                              <a:schemeClr val="bg2"/>
                            </a:solidFill>
                            <a:latin typeface="Cambria Math" panose="02040503050406030204" pitchFamily="18" charset="0"/>
                          </a:rPr>
                          <m:t>𝑑𝑖𝑠𝑖𝑡𝑟𝑖𝑘𝑡𝑠𝑚𝑎𝑛𝑑𝑎𝑡</m:t>
                        </m:r>
                        <m:r>
                          <a:rPr lang="en-US" sz="2000" b="0" i="1" smtClean="0">
                            <a:solidFill>
                              <a:schemeClr val="bg2"/>
                            </a:solidFill>
                            <a:latin typeface="Cambria Math" panose="02040503050406030204" pitchFamily="18" charset="0"/>
                          </a:rPr>
                          <m:t> </m:t>
                        </m:r>
                        <m:r>
                          <a:rPr lang="en-US" sz="2000" b="0" i="1" smtClean="0">
                            <a:solidFill>
                              <a:schemeClr val="bg2"/>
                            </a:solidFill>
                            <a:latin typeface="Cambria Math" panose="02040503050406030204" pitchFamily="18" charset="0"/>
                          </a:rPr>
                          <m:t>𝑖</m:t>
                        </m:r>
                        <m:r>
                          <a:rPr lang="en-US" sz="2000" b="0" i="1" smtClean="0">
                            <a:solidFill>
                              <a:schemeClr val="bg2"/>
                            </a:solidFill>
                            <a:latin typeface="Cambria Math" panose="02040503050406030204" pitchFamily="18" charset="0"/>
                          </a:rPr>
                          <m:t> </m:t>
                        </m:r>
                        <m:r>
                          <a:rPr lang="en-US" sz="2000" b="0" i="1" smtClean="0">
                            <a:solidFill>
                              <a:schemeClr val="bg2"/>
                            </a:solidFill>
                            <a:latin typeface="Cambria Math" panose="02040503050406030204" pitchFamily="18" charset="0"/>
                          </a:rPr>
                          <m:t>𝑣𝑎𝑙𝑘𝑟𝑖𝑛𝑠</m:t>
                        </m:r>
                      </m:den>
                    </m:f>
                  </m:oMath>
                </a14:m>
                <a:endParaRPr lang="en-US" sz="2000" i="1" dirty="0">
                  <a:solidFill>
                    <a:schemeClr val="bg2"/>
                  </a:solidFill>
                </a:endParaRPr>
              </a:p>
            </p:txBody>
          </p:sp>
        </mc:Choice>
        <mc:Fallback>
          <p:sp>
            <p:nvSpPr>
              <p:cNvPr id="6" name="TextBox 5">
                <a:extLst>
                  <a:ext uri="{FF2B5EF4-FFF2-40B4-BE49-F238E27FC236}">
                    <a16:creationId xmlns:a16="http://schemas.microsoft.com/office/drawing/2014/main" id="{AA6631C9-91BB-CFB2-BE48-44BE99574273}"/>
                  </a:ext>
                </a:extLst>
              </p:cNvPr>
              <p:cNvSpPr txBox="1">
                <a:spLocks noRot="1" noChangeAspect="1" noMove="1" noResize="1" noEditPoints="1" noAdjustHandles="1" noChangeArrowheads="1" noChangeShapeType="1" noTextEdit="1"/>
              </p:cNvSpPr>
              <p:nvPr/>
            </p:nvSpPr>
            <p:spPr>
              <a:xfrm>
                <a:off x="6300785" y="1435140"/>
                <a:ext cx="5038174" cy="493020"/>
              </a:xfrm>
              <a:prstGeom prst="rect">
                <a:avLst/>
              </a:prstGeom>
              <a:blipFill>
                <a:blip r:embed="rId5"/>
                <a:stretch>
                  <a:fillRect l="-3148" b="-9877"/>
                </a:stretch>
              </a:blipFill>
            </p:spPr>
            <p:txBody>
              <a:bodyPr/>
              <a:lstStyle/>
              <a:p>
                <a:r>
                  <a:rPr lang="en-US">
                    <a:noFill/>
                  </a:rPr>
                  <a:t> </a:t>
                </a:r>
              </a:p>
            </p:txBody>
          </p:sp>
        </mc:Fallback>
      </mc:AlternateContent>
    </p:spTree>
    <p:extLst>
      <p:ext uri="{BB962C8B-B14F-4D97-AF65-F5344CB8AC3E}">
        <p14:creationId xmlns:p14="http://schemas.microsoft.com/office/powerpoint/2010/main" val="368180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0C1A-7839-B8CD-579C-20F42413A451}"/>
              </a:ext>
            </a:extLst>
          </p:cNvPr>
          <p:cNvSpPr>
            <a:spLocks noGrp="1"/>
          </p:cNvSpPr>
          <p:nvPr>
            <p:ph type="title"/>
          </p:nvPr>
        </p:nvSpPr>
        <p:spPr/>
        <p:txBody>
          <a:bodyPr>
            <a:normAutofit fontScale="90000"/>
          </a:bodyPr>
          <a:lstStyle/>
          <a:p>
            <a:r>
              <a:rPr lang="en-US" dirty="0" err="1"/>
              <a:t>Kva</a:t>
            </a:r>
            <a:r>
              <a:rPr lang="en-US" dirty="0"/>
              <a:t> </a:t>
            </a:r>
            <a:r>
              <a:rPr lang="en-US" dirty="0" err="1"/>
              <a:t>påvirker</a:t>
            </a:r>
            <a:r>
              <a:rPr lang="en-US" dirty="0"/>
              <a:t> </a:t>
            </a:r>
            <a:r>
              <a:rPr lang="en-US" dirty="0" err="1"/>
              <a:t>partias</a:t>
            </a:r>
            <a:r>
              <a:rPr lang="en-US" dirty="0"/>
              <a:t> (</a:t>
            </a:r>
            <a:r>
              <a:rPr lang="en-US" dirty="0" err="1"/>
              <a:t>framtidige</a:t>
            </a:r>
            <a:r>
              <a:rPr lang="en-US" dirty="0"/>
              <a:t>) </a:t>
            </a:r>
            <a:r>
              <a:rPr lang="en-US" dirty="0" err="1"/>
              <a:t>oppslutning</a:t>
            </a:r>
            <a:r>
              <a:rPr lang="en-US" dirty="0"/>
              <a:t>?</a:t>
            </a:r>
            <a:r>
              <a:rPr lang="en-US" sz="2700" baseline="58000" dirty="0"/>
              <a:t>[</a:t>
            </a:r>
            <a:r>
              <a:rPr lang="en-US" sz="2700" baseline="58000" dirty="0" err="1"/>
              <a:t>trenger</a:t>
            </a:r>
            <a:r>
              <a:rPr lang="en-US" sz="2700" baseline="58000" dirty="0"/>
              <a:t> </a:t>
            </a:r>
            <a:r>
              <a:rPr lang="en-US" sz="2700" baseline="58000" dirty="0" err="1"/>
              <a:t>referanse</a:t>
            </a:r>
            <a:r>
              <a:rPr lang="en-US" sz="2700" baseline="58000" dirty="0"/>
              <a:t>]</a:t>
            </a:r>
            <a:r>
              <a:rPr lang="en-US" baseline="58000" dirty="0"/>
              <a:t> </a:t>
            </a:r>
          </a:p>
        </p:txBody>
      </p:sp>
      <p:graphicFrame>
        <p:nvGraphicFramePr>
          <p:cNvPr id="5" name="Table 4">
            <a:extLst>
              <a:ext uri="{FF2B5EF4-FFF2-40B4-BE49-F238E27FC236}">
                <a16:creationId xmlns:a16="http://schemas.microsoft.com/office/drawing/2014/main" id="{C0A3DBD3-32E5-92B6-79C9-B3F8A3846CB9}"/>
              </a:ext>
            </a:extLst>
          </p:cNvPr>
          <p:cNvGraphicFramePr>
            <a:graphicFrameLocks noGrp="1"/>
          </p:cNvGraphicFramePr>
          <p:nvPr>
            <p:extLst>
              <p:ext uri="{D42A27DB-BD31-4B8C-83A1-F6EECF244321}">
                <p14:modId xmlns:p14="http://schemas.microsoft.com/office/powerpoint/2010/main" val="3405643044"/>
              </p:ext>
            </p:extLst>
          </p:nvPr>
        </p:nvGraphicFramePr>
        <p:xfrm>
          <a:off x="973873" y="2654761"/>
          <a:ext cx="7275726" cy="3337560"/>
        </p:xfrm>
        <a:graphic>
          <a:graphicData uri="http://schemas.openxmlformats.org/drawingml/2006/table">
            <a:tbl>
              <a:tblPr firstRow="1" bandRow="1">
                <a:tableStyleId>{5C22544A-7EE6-4342-B048-85BDC9FD1C3A}</a:tableStyleId>
              </a:tblPr>
              <a:tblGrid>
                <a:gridCol w="2900680">
                  <a:extLst>
                    <a:ext uri="{9D8B030D-6E8A-4147-A177-3AD203B41FA5}">
                      <a16:colId xmlns:a16="http://schemas.microsoft.com/office/drawing/2014/main" val="2229711342"/>
                    </a:ext>
                  </a:extLst>
                </a:gridCol>
                <a:gridCol w="4375046">
                  <a:extLst>
                    <a:ext uri="{9D8B030D-6E8A-4147-A177-3AD203B41FA5}">
                      <a16:colId xmlns:a16="http://schemas.microsoft.com/office/drawing/2014/main" val="1834805804"/>
                    </a:ext>
                  </a:extLst>
                </a:gridCol>
              </a:tblGrid>
              <a:tr h="370840">
                <a:tc>
                  <a:txBody>
                    <a:bodyPr/>
                    <a:lstStyle/>
                    <a:p>
                      <a:r>
                        <a:rPr lang="en-US" dirty="0" err="1"/>
                        <a:t>Effekt</a:t>
                      </a:r>
                      <a:endParaRPr lang="en-US" dirty="0"/>
                    </a:p>
                  </a:txBody>
                  <a:tcPr/>
                </a:tc>
                <a:tc>
                  <a:txBody>
                    <a:bodyPr/>
                    <a:lstStyle/>
                    <a:p>
                      <a:r>
                        <a:rPr lang="en-US" dirty="0"/>
                        <a:t>Data</a:t>
                      </a:r>
                    </a:p>
                  </a:txBody>
                  <a:tcPr/>
                </a:tc>
                <a:extLst>
                  <a:ext uri="{0D108BD9-81ED-4DB2-BD59-A6C34878D82A}">
                    <a16:rowId xmlns:a16="http://schemas.microsoft.com/office/drawing/2014/main" val="3482358711"/>
                  </a:ext>
                </a:extLst>
              </a:tr>
              <a:tr h="370840">
                <a:tc>
                  <a:txBody>
                    <a:bodyPr/>
                    <a:lstStyle/>
                    <a:p>
                      <a:r>
                        <a:rPr lang="en-US" dirty="0" err="1"/>
                        <a:t>Økonomi</a:t>
                      </a:r>
                      <a:r>
                        <a:rPr lang="en-US" dirty="0"/>
                        <a:t>, </a:t>
                      </a:r>
                      <a:r>
                        <a:rPr lang="en-US" dirty="0" err="1"/>
                        <a:t>makrotall</a:t>
                      </a:r>
                      <a:endParaRPr lang="en-US" dirty="0"/>
                    </a:p>
                  </a:txBody>
                  <a:tcPr/>
                </a:tc>
                <a:tc>
                  <a:txBody>
                    <a:bodyPr/>
                    <a:lstStyle/>
                    <a:p>
                      <a:r>
                        <a:rPr lang="en-US" dirty="0"/>
                        <a:t>SSB: </a:t>
                      </a:r>
                      <a:r>
                        <a:rPr lang="en-US" dirty="0" err="1"/>
                        <a:t>arbeidsløyse</a:t>
                      </a:r>
                      <a:r>
                        <a:rPr lang="en-US" dirty="0"/>
                        <a:t>, </a:t>
                      </a:r>
                      <a:r>
                        <a:rPr lang="en-US" dirty="0" err="1"/>
                        <a:t>rentenivå</a:t>
                      </a:r>
                      <a:r>
                        <a:rPr lang="en-US" dirty="0"/>
                        <a:t> etc.</a:t>
                      </a:r>
                    </a:p>
                  </a:txBody>
                  <a:tcPr/>
                </a:tc>
                <a:extLst>
                  <a:ext uri="{0D108BD9-81ED-4DB2-BD59-A6C34878D82A}">
                    <a16:rowId xmlns:a16="http://schemas.microsoft.com/office/drawing/2014/main" val="1429279222"/>
                  </a:ext>
                </a:extLst>
              </a:tr>
              <a:tr h="370840">
                <a:tc>
                  <a:txBody>
                    <a:bodyPr/>
                    <a:lstStyle/>
                    <a:p>
                      <a:r>
                        <a:rPr lang="en-US" dirty="0"/>
                        <a:t>Person</a:t>
                      </a:r>
                    </a:p>
                  </a:txBody>
                  <a:tcPr/>
                </a:tc>
                <a:tc>
                  <a:txBody>
                    <a:bodyPr/>
                    <a:lstStyle/>
                    <a:p>
                      <a:r>
                        <a:rPr lang="en-US" dirty="0" err="1"/>
                        <a:t>Politiske</a:t>
                      </a:r>
                      <a:r>
                        <a:rPr lang="en-US" dirty="0"/>
                        <a:t> </a:t>
                      </a:r>
                      <a:r>
                        <a:rPr lang="en-US" dirty="0" err="1"/>
                        <a:t>skandaler</a:t>
                      </a:r>
                      <a:r>
                        <a:rPr lang="en-US" dirty="0"/>
                        <a:t>, </a:t>
                      </a:r>
                      <a:r>
                        <a:rPr lang="en-US" dirty="0" err="1"/>
                        <a:t>karisma</a:t>
                      </a:r>
                      <a:endParaRPr lang="en-US" dirty="0"/>
                    </a:p>
                  </a:txBody>
                  <a:tcPr/>
                </a:tc>
                <a:extLst>
                  <a:ext uri="{0D108BD9-81ED-4DB2-BD59-A6C34878D82A}">
                    <a16:rowId xmlns:a16="http://schemas.microsoft.com/office/drawing/2014/main" val="1887242192"/>
                  </a:ext>
                </a:extLst>
              </a:tr>
              <a:tr h="370840">
                <a:tc>
                  <a:txBody>
                    <a:bodyPr/>
                    <a:lstStyle/>
                    <a:p>
                      <a:r>
                        <a:rPr lang="en-US" dirty="0" err="1"/>
                        <a:t>Paradevogna</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4153084709"/>
                  </a:ext>
                </a:extLst>
              </a:tr>
              <a:tr h="370840">
                <a:tc>
                  <a:txBody>
                    <a:bodyPr/>
                    <a:lstStyle/>
                    <a:p>
                      <a:r>
                        <a:rPr lang="en-US" dirty="0" err="1"/>
                        <a:t>Motgangsspiralen</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362520280"/>
                  </a:ext>
                </a:extLst>
              </a:tr>
              <a:tr h="370840">
                <a:tc>
                  <a:txBody>
                    <a:bodyPr/>
                    <a:lstStyle/>
                    <a:p>
                      <a:r>
                        <a:rPr lang="en-US" dirty="0" err="1"/>
                        <a:t>Regjeringsslitasje</a:t>
                      </a:r>
                      <a:endParaRPr lang="en-US" dirty="0"/>
                    </a:p>
                  </a:txBody>
                  <a:tcPr/>
                </a:tc>
                <a:tc>
                  <a:txBody>
                    <a:bodyPr/>
                    <a:lstStyle/>
                    <a:p>
                      <a:r>
                        <a:rPr lang="en-US" dirty="0" err="1"/>
                        <a:t>Tid</a:t>
                      </a:r>
                      <a:r>
                        <a:rPr lang="en-US" dirty="0"/>
                        <a:t> </a:t>
                      </a:r>
                      <a:r>
                        <a:rPr lang="en-US" dirty="0" err="1"/>
                        <a:t>i</a:t>
                      </a:r>
                      <a:r>
                        <a:rPr lang="en-US" dirty="0"/>
                        <a:t> </a:t>
                      </a:r>
                      <a:r>
                        <a:rPr lang="en-US" dirty="0" err="1"/>
                        <a:t>regjering</a:t>
                      </a:r>
                      <a:r>
                        <a:rPr lang="en-US" dirty="0"/>
                        <a:t>  / </a:t>
                      </a:r>
                      <a:r>
                        <a:rPr lang="en-US" dirty="0" err="1"/>
                        <a:t>som</a:t>
                      </a:r>
                      <a:r>
                        <a:rPr lang="en-US" dirty="0"/>
                        <a:t> </a:t>
                      </a:r>
                      <a:r>
                        <a:rPr lang="en-US" dirty="0" err="1"/>
                        <a:t>styrande</a:t>
                      </a:r>
                      <a:r>
                        <a:rPr lang="en-US" dirty="0"/>
                        <a:t> parti</a:t>
                      </a:r>
                    </a:p>
                  </a:txBody>
                  <a:tcPr/>
                </a:tc>
                <a:extLst>
                  <a:ext uri="{0D108BD9-81ED-4DB2-BD59-A6C34878D82A}">
                    <a16:rowId xmlns:a16="http://schemas.microsoft.com/office/drawing/2014/main" val="955949326"/>
                  </a:ext>
                </a:extLst>
              </a:tr>
              <a:tr h="370840">
                <a:tc>
                  <a:txBody>
                    <a:bodyPr/>
                    <a:lstStyle/>
                    <a:p>
                      <a:r>
                        <a:rPr lang="en-US" dirty="0" err="1"/>
                        <a:t>Dagsorden</a:t>
                      </a:r>
                      <a:endParaRPr lang="en-US" dirty="0"/>
                    </a:p>
                  </a:txBody>
                  <a:tcPr/>
                </a:tc>
                <a:tc>
                  <a:txBody>
                    <a:bodyPr/>
                    <a:lstStyle/>
                    <a:p>
                      <a:r>
                        <a:rPr lang="en-US" dirty="0"/>
                        <a:t>Media</a:t>
                      </a:r>
                    </a:p>
                  </a:txBody>
                  <a:tcPr/>
                </a:tc>
                <a:extLst>
                  <a:ext uri="{0D108BD9-81ED-4DB2-BD59-A6C34878D82A}">
                    <a16:rowId xmlns:a16="http://schemas.microsoft.com/office/drawing/2014/main" val="954942681"/>
                  </a:ext>
                </a:extLst>
              </a:tr>
              <a:tr h="370840">
                <a:tc>
                  <a:txBody>
                    <a:bodyPr/>
                    <a:lstStyle/>
                    <a:p>
                      <a:r>
                        <a:rPr lang="en-US" dirty="0"/>
                        <a:t>Andre partis </a:t>
                      </a:r>
                      <a:r>
                        <a:rPr lang="en-US" dirty="0" err="1"/>
                        <a:t>oppslutning</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537988791"/>
                  </a:ext>
                </a:extLst>
              </a:tr>
              <a:tr h="370840">
                <a:tc>
                  <a:txBody>
                    <a:bodyPr/>
                    <a:lstStyle/>
                    <a:p>
                      <a:r>
                        <a:rPr lang="en-US" dirty="0" err="1"/>
                        <a:t>Valordning</a:t>
                      </a:r>
                      <a:endParaRPr lang="en-US" dirty="0"/>
                    </a:p>
                  </a:txBody>
                  <a:tcPr/>
                </a:tc>
                <a:tc>
                  <a:txBody>
                    <a:bodyPr/>
                    <a:lstStyle/>
                    <a:p>
                      <a:r>
                        <a:rPr lang="en-US" dirty="0"/>
                        <a:t>Metode for </a:t>
                      </a:r>
                      <a:r>
                        <a:rPr lang="en-US" dirty="0" err="1"/>
                        <a:t>utdeling</a:t>
                      </a:r>
                      <a:r>
                        <a:rPr lang="en-US" dirty="0"/>
                        <a:t> av </a:t>
                      </a:r>
                      <a:r>
                        <a:rPr lang="en-US" dirty="0" err="1"/>
                        <a:t>mandat</a:t>
                      </a:r>
                      <a:endParaRPr lang="en-US" dirty="0"/>
                    </a:p>
                  </a:txBody>
                  <a:tcPr/>
                </a:tc>
                <a:extLst>
                  <a:ext uri="{0D108BD9-81ED-4DB2-BD59-A6C34878D82A}">
                    <a16:rowId xmlns:a16="http://schemas.microsoft.com/office/drawing/2014/main" val="3038708569"/>
                  </a:ext>
                </a:extLst>
              </a:tr>
            </a:tbl>
          </a:graphicData>
        </a:graphic>
      </p:graphicFrame>
      <p:pic>
        <p:nvPicPr>
          <p:cNvPr id="11" name="Picture 10">
            <a:extLst>
              <a:ext uri="{FF2B5EF4-FFF2-40B4-BE49-F238E27FC236}">
                <a16:creationId xmlns:a16="http://schemas.microsoft.com/office/drawing/2014/main" id="{562952DD-CE11-C7E1-9036-F6DA97EA5CC3}"/>
              </a:ext>
            </a:extLst>
          </p:cNvPr>
          <p:cNvPicPr>
            <a:picLocks noChangeAspect="1"/>
          </p:cNvPicPr>
          <p:nvPr/>
        </p:nvPicPr>
        <p:blipFill>
          <a:blip r:embed="rId2"/>
          <a:stretch>
            <a:fillRect/>
          </a:stretch>
        </p:blipFill>
        <p:spPr>
          <a:xfrm>
            <a:off x="9486900" y="165552"/>
            <a:ext cx="2421511" cy="3652531"/>
          </a:xfrm>
          <a:prstGeom prst="rect">
            <a:avLst/>
          </a:prstGeom>
        </p:spPr>
      </p:pic>
      <p:pic>
        <p:nvPicPr>
          <p:cNvPr id="13" name="Picture 12">
            <a:extLst>
              <a:ext uri="{FF2B5EF4-FFF2-40B4-BE49-F238E27FC236}">
                <a16:creationId xmlns:a16="http://schemas.microsoft.com/office/drawing/2014/main" id="{3FE54D75-712A-20C7-8BA6-EBCEE7DB1D32}"/>
              </a:ext>
            </a:extLst>
          </p:cNvPr>
          <p:cNvPicPr>
            <a:picLocks noChangeAspect="1"/>
          </p:cNvPicPr>
          <p:nvPr/>
        </p:nvPicPr>
        <p:blipFill>
          <a:blip r:embed="rId3"/>
          <a:stretch>
            <a:fillRect/>
          </a:stretch>
        </p:blipFill>
        <p:spPr>
          <a:xfrm>
            <a:off x="8691700" y="4116108"/>
            <a:ext cx="3242416" cy="822352"/>
          </a:xfrm>
          <a:prstGeom prst="rect">
            <a:avLst/>
          </a:prstGeom>
        </p:spPr>
      </p:pic>
      <p:pic>
        <p:nvPicPr>
          <p:cNvPr id="4" name="Picture 3">
            <a:extLst>
              <a:ext uri="{FF2B5EF4-FFF2-40B4-BE49-F238E27FC236}">
                <a16:creationId xmlns:a16="http://schemas.microsoft.com/office/drawing/2014/main" id="{3D8C845F-DF32-D83E-10D1-F7DA05E397F1}"/>
              </a:ext>
            </a:extLst>
          </p:cNvPr>
          <p:cNvPicPr>
            <a:picLocks noChangeAspect="1"/>
          </p:cNvPicPr>
          <p:nvPr/>
        </p:nvPicPr>
        <p:blipFill>
          <a:blip r:embed="rId4"/>
          <a:stretch>
            <a:fillRect/>
          </a:stretch>
        </p:blipFill>
        <p:spPr>
          <a:xfrm>
            <a:off x="8691700" y="5236484"/>
            <a:ext cx="3242416" cy="739775"/>
          </a:xfrm>
          <a:prstGeom prst="rect">
            <a:avLst/>
          </a:prstGeom>
        </p:spPr>
      </p:pic>
    </p:spTree>
    <p:extLst>
      <p:ext uri="{BB962C8B-B14F-4D97-AF65-F5344CB8AC3E}">
        <p14:creationId xmlns:p14="http://schemas.microsoft.com/office/powerpoint/2010/main" val="3577476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66FF-5089-282A-A313-CF188B38AD32}"/>
              </a:ext>
            </a:extLst>
          </p:cNvPr>
          <p:cNvSpPr>
            <a:spLocks noGrp="1"/>
          </p:cNvSpPr>
          <p:nvPr>
            <p:ph type="title"/>
          </p:nvPr>
        </p:nvSpPr>
        <p:spPr>
          <a:xfrm>
            <a:off x="685799" y="742952"/>
            <a:ext cx="10711544" cy="794203"/>
          </a:xfrm>
        </p:spPr>
        <p:txBody>
          <a:bodyPr/>
          <a:lstStyle/>
          <a:p>
            <a:r>
              <a:rPr lang="en-US" dirty="0"/>
              <a:t>I USA: FiveThirtyEight</a:t>
            </a:r>
          </a:p>
        </p:txBody>
      </p:sp>
      <p:pic>
        <p:nvPicPr>
          <p:cNvPr id="4" name="Picture 3">
            <a:extLst>
              <a:ext uri="{FF2B5EF4-FFF2-40B4-BE49-F238E27FC236}">
                <a16:creationId xmlns:a16="http://schemas.microsoft.com/office/drawing/2014/main" id="{D2952345-583F-C13F-5DAD-6AA1065503FA}"/>
              </a:ext>
            </a:extLst>
          </p:cNvPr>
          <p:cNvPicPr>
            <a:picLocks noChangeAspect="1"/>
          </p:cNvPicPr>
          <p:nvPr/>
        </p:nvPicPr>
        <p:blipFill>
          <a:blip r:embed="rId3"/>
          <a:stretch>
            <a:fillRect/>
          </a:stretch>
        </p:blipFill>
        <p:spPr>
          <a:xfrm>
            <a:off x="587892" y="2054679"/>
            <a:ext cx="8033571" cy="3404056"/>
          </a:xfrm>
          <a:prstGeom prst="rect">
            <a:avLst/>
          </a:prstGeom>
        </p:spPr>
      </p:pic>
      <p:sp>
        <p:nvSpPr>
          <p:cNvPr id="6" name="TextBox 5">
            <a:extLst>
              <a:ext uri="{FF2B5EF4-FFF2-40B4-BE49-F238E27FC236}">
                <a16:creationId xmlns:a16="http://schemas.microsoft.com/office/drawing/2014/main" id="{D3B20CB9-E67F-04AB-CDB0-56915A49AE8D}"/>
              </a:ext>
            </a:extLst>
          </p:cNvPr>
          <p:cNvSpPr txBox="1"/>
          <p:nvPr/>
        </p:nvSpPr>
        <p:spPr>
          <a:xfrm>
            <a:off x="587892" y="5458735"/>
            <a:ext cx="8547100" cy="307777"/>
          </a:xfrm>
          <a:prstGeom prst="rect">
            <a:avLst/>
          </a:prstGeom>
          <a:noFill/>
        </p:spPr>
        <p:txBody>
          <a:bodyPr wrap="square">
            <a:spAutoFit/>
          </a:bodyPr>
          <a:lstStyle/>
          <a:p>
            <a:r>
              <a:rPr lang="en-US" sz="1400" dirty="0">
                <a:solidFill>
                  <a:schemeClr val="bg2"/>
                </a:solidFill>
              </a:rPr>
              <a:t>https://projects.fivethirtyeight.com/2024-election-forecast/</a:t>
            </a:r>
          </a:p>
        </p:txBody>
      </p:sp>
      <p:sp>
        <p:nvSpPr>
          <p:cNvPr id="7" name="TextBox 6">
            <a:extLst>
              <a:ext uri="{FF2B5EF4-FFF2-40B4-BE49-F238E27FC236}">
                <a16:creationId xmlns:a16="http://schemas.microsoft.com/office/drawing/2014/main" id="{3F305CBD-EEA9-8368-B806-30A93F97A017}"/>
              </a:ext>
            </a:extLst>
          </p:cNvPr>
          <p:cNvSpPr txBox="1"/>
          <p:nvPr/>
        </p:nvSpPr>
        <p:spPr>
          <a:xfrm>
            <a:off x="8674100" y="565349"/>
            <a:ext cx="3517900" cy="2862322"/>
          </a:xfrm>
          <a:prstGeom prst="rect">
            <a:avLst/>
          </a:prstGeom>
          <a:noFill/>
        </p:spPr>
        <p:txBody>
          <a:bodyPr wrap="square" rtlCol="0">
            <a:spAutoFit/>
          </a:bodyPr>
          <a:lstStyle/>
          <a:p>
            <a:r>
              <a:rPr lang="en-US" sz="2000" b="1" dirty="0">
                <a:solidFill>
                  <a:schemeClr val="bg2"/>
                </a:solidFill>
              </a:rPr>
              <a:t>FiveThirtyEight model: </a:t>
            </a:r>
          </a:p>
          <a:p>
            <a:pPr marL="285750" indent="-285750">
              <a:buFont typeface="Arial" panose="020B0604020202020204" pitchFamily="34" charset="0"/>
              <a:buChar char="•"/>
            </a:pPr>
            <a:r>
              <a:rPr lang="en-US" sz="2000" dirty="0">
                <a:solidFill>
                  <a:schemeClr val="bg2"/>
                </a:solidFill>
              </a:rPr>
              <a:t>Collect, analyze and adjust polls</a:t>
            </a:r>
          </a:p>
          <a:p>
            <a:pPr marL="285750" indent="-285750">
              <a:buFont typeface="Arial" panose="020B0604020202020204" pitchFamily="34" charset="0"/>
              <a:buChar char="•"/>
            </a:pPr>
            <a:r>
              <a:rPr lang="en-US" sz="2000" dirty="0">
                <a:solidFill>
                  <a:schemeClr val="bg2"/>
                </a:solidFill>
              </a:rPr>
              <a:t>Jobs</a:t>
            </a:r>
          </a:p>
          <a:p>
            <a:pPr marL="285750" indent="-285750">
              <a:buFont typeface="Arial" panose="020B0604020202020204" pitchFamily="34" charset="0"/>
              <a:buChar char="•"/>
            </a:pPr>
            <a:r>
              <a:rPr lang="en-US" sz="2000" dirty="0">
                <a:solidFill>
                  <a:schemeClr val="bg2"/>
                </a:solidFill>
              </a:rPr>
              <a:t>Spending</a:t>
            </a:r>
          </a:p>
          <a:p>
            <a:pPr marL="285750" indent="-285750">
              <a:buFont typeface="Arial" panose="020B0604020202020204" pitchFamily="34" charset="0"/>
              <a:buChar char="•"/>
            </a:pPr>
            <a:r>
              <a:rPr lang="en-US" sz="2000" dirty="0">
                <a:solidFill>
                  <a:schemeClr val="bg2"/>
                </a:solidFill>
              </a:rPr>
              <a:t>Income</a:t>
            </a:r>
          </a:p>
          <a:p>
            <a:pPr marL="285750" indent="-285750">
              <a:buFont typeface="Arial" panose="020B0604020202020204" pitchFamily="34" charset="0"/>
              <a:buChar char="•"/>
            </a:pPr>
            <a:r>
              <a:rPr lang="en-US" sz="2000" dirty="0">
                <a:solidFill>
                  <a:schemeClr val="bg2"/>
                </a:solidFill>
              </a:rPr>
              <a:t>Manufacturing</a:t>
            </a:r>
          </a:p>
          <a:p>
            <a:pPr marL="285750" indent="-285750">
              <a:buFont typeface="Arial" panose="020B0604020202020204" pitchFamily="34" charset="0"/>
              <a:buChar char="•"/>
            </a:pPr>
            <a:r>
              <a:rPr lang="en-US" sz="2000" dirty="0">
                <a:solidFill>
                  <a:schemeClr val="bg2"/>
                </a:solidFill>
              </a:rPr>
              <a:t>Inflation</a:t>
            </a:r>
          </a:p>
          <a:p>
            <a:pPr marL="285750" indent="-285750">
              <a:buFont typeface="Arial" panose="020B0604020202020204" pitchFamily="34" charset="0"/>
              <a:buChar char="•"/>
            </a:pPr>
            <a:r>
              <a:rPr lang="en-US" sz="2000" dirty="0">
                <a:solidFill>
                  <a:schemeClr val="bg2"/>
                </a:solidFill>
              </a:rPr>
              <a:t>Stock market</a:t>
            </a:r>
          </a:p>
        </p:txBody>
      </p:sp>
      <p:pic>
        <p:nvPicPr>
          <p:cNvPr id="5" name="Picture 4">
            <a:extLst>
              <a:ext uri="{FF2B5EF4-FFF2-40B4-BE49-F238E27FC236}">
                <a16:creationId xmlns:a16="http://schemas.microsoft.com/office/drawing/2014/main" id="{3959EFD4-8F32-3826-34DB-8746B2075F9A}"/>
              </a:ext>
            </a:extLst>
          </p:cNvPr>
          <p:cNvPicPr>
            <a:picLocks noChangeAspect="1"/>
          </p:cNvPicPr>
          <p:nvPr/>
        </p:nvPicPr>
        <p:blipFill>
          <a:blip r:embed="rId4"/>
          <a:stretch>
            <a:fillRect/>
          </a:stretch>
        </p:blipFill>
        <p:spPr>
          <a:xfrm>
            <a:off x="8932127" y="3584599"/>
            <a:ext cx="2107580" cy="3235320"/>
          </a:xfrm>
          <a:prstGeom prst="rect">
            <a:avLst/>
          </a:prstGeom>
        </p:spPr>
      </p:pic>
    </p:spTree>
    <p:extLst>
      <p:ext uri="{BB962C8B-B14F-4D97-AF65-F5344CB8AC3E}">
        <p14:creationId xmlns:p14="http://schemas.microsoft.com/office/powerpoint/2010/main" val="260170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5ECC9647-07AC-2E87-93BA-D4CFDD09C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994"/>
          <a:stretch/>
        </p:blipFill>
        <p:spPr bwMode="auto">
          <a:xfrm>
            <a:off x="853190" y="1851102"/>
            <a:ext cx="6938838" cy="45646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05E6E02-1B3E-4E00-21E0-280F85B0F6FB}"/>
              </a:ext>
            </a:extLst>
          </p:cNvPr>
          <p:cNvSpPr>
            <a:spLocks noGrp="1"/>
          </p:cNvSpPr>
          <p:nvPr>
            <p:ph type="title"/>
          </p:nvPr>
        </p:nvSpPr>
        <p:spPr>
          <a:xfrm>
            <a:off x="838200" y="326589"/>
            <a:ext cx="10515600" cy="1325563"/>
          </a:xfrm>
        </p:spPr>
        <p:txBody>
          <a:bodyPr anchor="ctr">
            <a:normAutofit/>
          </a:bodyPr>
          <a:lstStyle/>
          <a:p>
            <a:r>
              <a:rPr lang="en-US" i="0" dirty="0">
                <a:solidFill>
                  <a:schemeClr val="bg2"/>
                </a:solidFill>
                <a:effectLst/>
                <a:latin typeface="+mj-lt"/>
              </a:rPr>
              <a:t>I </a:t>
            </a:r>
            <a:r>
              <a:rPr lang="en-US" i="0" dirty="0" err="1">
                <a:solidFill>
                  <a:schemeClr val="bg2"/>
                </a:solidFill>
                <a:effectLst/>
                <a:latin typeface="+mj-lt"/>
              </a:rPr>
              <a:t>Noreg</a:t>
            </a:r>
            <a:r>
              <a:rPr lang="en-US" i="0" dirty="0">
                <a:solidFill>
                  <a:schemeClr val="bg2"/>
                </a:solidFill>
                <a:effectLst/>
                <a:latin typeface="+mj-lt"/>
              </a:rPr>
              <a:t>: Poll of polls!</a:t>
            </a:r>
            <a:endParaRPr lang="en-US" dirty="0">
              <a:solidFill>
                <a:schemeClr val="bg2"/>
              </a:solidFill>
              <a:latin typeface="+mj-lt"/>
            </a:endParaRPr>
          </a:p>
        </p:txBody>
      </p:sp>
      <p:sp>
        <p:nvSpPr>
          <p:cNvPr id="4" name="TextBox 3">
            <a:extLst>
              <a:ext uri="{FF2B5EF4-FFF2-40B4-BE49-F238E27FC236}">
                <a16:creationId xmlns:a16="http://schemas.microsoft.com/office/drawing/2014/main" id="{DF26C556-7CDF-DD41-15BC-AE90048E2913}"/>
              </a:ext>
            </a:extLst>
          </p:cNvPr>
          <p:cNvSpPr txBox="1"/>
          <p:nvPr/>
        </p:nvSpPr>
        <p:spPr>
          <a:xfrm>
            <a:off x="8708627" y="1351069"/>
            <a:ext cx="3016648" cy="3785652"/>
          </a:xfrm>
          <a:prstGeom prst="rect">
            <a:avLst/>
          </a:prstGeom>
          <a:noFill/>
        </p:spPr>
        <p:txBody>
          <a:bodyPr wrap="square">
            <a:spAutoFit/>
          </a:bodyPr>
          <a:lstStyle/>
          <a:p>
            <a:r>
              <a:rPr lang="en-US" sz="2400" i="1" dirty="0">
                <a:solidFill>
                  <a:schemeClr val="bg2"/>
                </a:solidFill>
              </a:rPr>
              <a:t>pollofpolls.no er </a:t>
            </a:r>
            <a:r>
              <a:rPr lang="en-US" sz="2400" i="1" dirty="0" err="1">
                <a:solidFill>
                  <a:schemeClr val="bg2"/>
                </a:solidFill>
              </a:rPr>
              <a:t>ingen</a:t>
            </a:r>
            <a:r>
              <a:rPr lang="en-US" sz="2400" i="1" dirty="0">
                <a:solidFill>
                  <a:schemeClr val="bg2"/>
                </a:solidFill>
              </a:rPr>
              <a:t>  prognose, </a:t>
            </a:r>
            <a:r>
              <a:rPr lang="en-US" sz="2400" i="1" dirty="0" err="1">
                <a:solidFill>
                  <a:schemeClr val="bg2"/>
                </a:solidFill>
              </a:rPr>
              <a:t>ingen</a:t>
            </a:r>
            <a:r>
              <a:rPr lang="en-US" sz="2400" i="1" dirty="0">
                <a:solidFill>
                  <a:schemeClr val="bg2"/>
                </a:solidFill>
              </a:rPr>
              <a:t> </a:t>
            </a:r>
            <a:r>
              <a:rPr lang="en-US" sz="2400" i="1" dirty="0" err="1">
                <a:solidFill>
                  <a:schemeClr val="bg2"/>
                </a:solidFill>
              </a:rPr>
              <a:t>måling</a:t>
            </a:r>
            <a:r>
              <a:rPr lang="en-US" sz="2400" i="1" dirty="0">
                <a:solidFill>
                  <a:schemeClr val="bg2"/>
                </a:solidFill>
              </a:rPr>
              <a:t>, </a:t>
            </a:r>
            <a:r>
              <a:rPr lang="en-US" sz="2400" i="1" dirty="0" err="1">
                <a:solidFill>
                  <a:schemeClr val="bg2"/>
                </a:solidFill>
              </a:rPr>
              <a:t>ingen</a:t>
            </a:r>
            <a:r>
              <a:rPr lang="en-US" sz="2400" i="1" dirty="0">
                <a:solidFill>
                  <a:schemeClr val="bg2"/>
                </a:solidFill>
              </a:rPr>
              <a:t> </a:t>
            </a:r>
            <a:r>
              <a:rPr lang="en-US" sz="2400" i="1" dirty="0" err="1">
                <a:solidFill>
                  <a:schemeClr val="bg2"/>
                </a:solidFill>
              </a:rPr>
              <a:t>spådom</a:t>
            </a:r>
            <a:r>
              <a:rPr lang="en-US" sz="2400" i="1" dirty="0">
                <a:solidFill>
                  <a:schemeClr val="bg2"/>
                </a:solidFill>
              </a:rPr>
              <a:t>, </a:t>
            </a:r>
            <a:r>
              <a:rPr lang="en-US" sz="2400" i="1" dirty="0" err="1">
                <a:solidFill>
                  <a:schemeClr val="bg2"/>
                </a:solidFill>
              </a:rPr>
              <a:t>ikke</a:t>
            </a:r>
            <a:r>
              <a:rPr lang="en-US" sz="2400" i="1" dirty="0">
                <a:solidFill>
                  <a:schemeClr val="bg2"/>
                </a:solidFill>
              </a:rPr>
              <a:t> </a:t>
            </a:r>
            <a:r>
              <a:rPr lang="en-US" sz="2400" i="1" dirty="0" err="1">
                <a:solidFill>
                  <a:schemeClr val="bg2"/>
                </a:solidFill>
              </a:rPr>
              <a:t>skjønn</a:t>
            </a:r>
            <a:r>
              <a:rPr lang="en-US" sz="2400" i="1" dirty="0">
                <a:solidFill>
                  <a:schemeClr val="bg2"/>
                </a:solidFill>
              </a:rPr>
              <a:t>…</a:t>
            </a:r>
          </a:p>
          <a:p>
            <a:endParaRPr lang="en-US" sz="2400" i="1" dirty="0">
              <a:solidFill>
                <a:schemeClr val="bg2"/>
              </a:solidFill>
            </a:endParaRPr>
          </a:p>
          <a:p>
            <a:r>
              <a:rPr lang="en-US" sz="2400" i="1" dirty="0">
                <a:solidFill>
                  <a:schemeClr val="bg2"/>
                </a:solidFill>
              </a:rPr>
              <a:t>men </a:t>
            </a:r>
            <a:r>
              <a:rPr lang="en-US" sz="2400" i="1" dirty="0" err="1">
                <a:solidFill>
                  <a:schemeClr val="bg2"/>
                </a:solidFill>
              </a:rPr>
              <a:t>en</a:t>
            </a:r>
            <a:r>
              <a:rPr lang="en-US" sz="2400" i="1" dirty="0">
                <a:solidFill>
                  <a:schemeClr val="bg2"/>
                </a:solidFill>
              </a:rPr>
              <a:t> </a:t>
            </a:r>
            <a:r>
              <a:rPr lang="en-US" sz="2400" i="1" dirty="0" err="1">
                <a:solidFill>
                  <a:schemeClr val="bg2"/>
                </a:solidFill>
              </a:rPr>
              <a:t>beregning</a:t>
            </a:r>
            <a:r>
              <a:rPr lang="en-US" sz="2400" i="1" dirty="0">
                <a:solidFill>
                  <a:schemeClr val="bg2"/>
                </a:solidFill>
              </a:rPr>
              <a:t> med </a:t>
            </a:r>
            <a:r>
              <a:rPr lang="en-US" sz="2400" i="1" dirty="0" err="1">
                <a:solidFill>
                  <a:schemeClr val="bg2"/>
                </a:solidFill>
              </a:rPr>
              <a:t>stramme</a:t>
            </a:r>
            <a:r>
              <a:rPr lang="en-US" sz="2400" i="1" dirty="0">
                <a:solidFill>
                  <a:schemeClr val="bg2"/>
                </a:solidFill>
              </a:rPr>
              <a:t> </a:t>
            </a:r>
            <a:r>
              <a:rPr lang="en-US" sz="2400" i="1" dirty="0" err="1">
                <a:solidFill>
                  <a:schemeClr val="bg2"/>
                </a:solidFill>
              </a:rPr>
              <a:t>forutsetninger</a:t>
            </a:r>
            <a:r>
              <a:rPr lang="en-US" sz="2400" i="1" dirty="0">
                <a:solidFill>
                  <a:schemeClr val="bg2"/>
                </a:solidFill>
              </a:rPr>
              <a:t> </a:t>
            </a:r>
            <a:r>
              <a:rPr lang="en-US" sz="2400" i="1" dirty="0" err="1">
                <a:solidFill>
                  <a:schemeClr val="bg2"/>
                </a:solidFill>
              </a:rPr>
              <a:t>og</a:t>
            </a:r>
            <a:r>
              <a:rPr lang="en-US" sz="2400" i="1" dirty="0">
                <a:solidFill>
                  <a:schemeClr val="bg2"/>
                </a:solidFill>
              </a:rPr>
              <a:t> </a:t>
            </a:r>
            <a:r>
              <a:rPr lang="en-US" sz="2400" i="1" dirty="0" err="1">
                <a:solidFill>
                  <a:schemeClr val="bg2"/>
                </a:solidFill>
              </a:rPr>
              <a:t>feilkilder</a:t>
            </a:r>
            <a:r>
              <a:rPr lang="en-US" sz="2400" i="1" dirty="0">
                <a:solidFill>
                  <a:schemeClr val="bg2"/>
                </a:solidFill>
              </a:rPr>
              <a:t>.” </a:t>
            </a:r>
          </a:p>
        </p:txBody>
      </p:sp>
    </p:spTree>
    <p:extLst>
      <p:ext uri="{BB962C8B-B14F-4D97-AF65-F5344CB8AC3E}">
        <p14:creationId xmlns:p14="http://schemas.microsoft.com/office/powerpoint/2010/main" val="2480840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BD7C2-348D-E61E-7EB4-F242876B8A07}"/>
              </a:ext>
            </a:extLst>
          </p:cNvPr>
          <p:cNvSpPr>
            <a:spLocks noGrp="1"/>
          </p:cNvSpPr>
          <p:nvPr>
            <p:ph type="title"/>
          </p:nvPr>
        </p:nvSpPr>
        <p:spPr>
          <a:xfrm>
            <a:off x="685799" y="881741"/>
            <a:ext cx="10711544" cy="794203"/>
          </a:xfrm>
        </p:spPr>
        <p:txBody>
          <a:bodyPr/>
          <a:lstStyle/>
          <a:p>
            <a:r>
              <a:rPr lang="en-US" dirty="0" err="1"/>
              <a:t>OneSixtyNine</a:t>
            </a:r>
            <a:r>
              <a:rPr lang="en-US" dirty="0"/>
              <a:t> v1.0</a:t>
            </a:r>
          </a:p>
        </p:txBody>
      </p:sp>
      <p:sp>
        <p:nvSpPr>
          <p:cNvPr id="11" name="TextBox 10">
            <a:extLst>
              <a:ext uri="{FF2B5EF4-FFF2-40B4-BE49-F238E27FC236}">
                <a16:creationId xmlns:a16="http://schemas.microsoft.com/office/drawing/2014/main" id="{EE5C7519-AC47-E651-3361-678461D03E6C}"/>
              </a:ext>
            </a:extLst>
          </p:cNvPr>
          <p:cNvSpPr txBox="1"/>
          <p:nvPr/>
        </p:nvSpPr>
        <p:spPr>
          <a:xfrm>
            <a:off x="685799" y="1756541"/>
            <a:ext cx="5695952" cy="4616648"/>
          </a:xfrm>
          <a:prstGeom prst="rect">
            <a:avLst/>
          </a:prstGeom>
          <a:noFill/>
        </p:spPr>
        <p:txBody>
          <a:bodyPr wrap="square">
            <a:spAutoFit/>
          </a:bodyPr>
          <a:lstStyle/>
          <a:p>
            <a:pPr marL="285750" indent="-285750">
              <a:buFont typeface="Arial" panose="020B0604020202020204" pitchFamily="34" charset="0"/>
              <a:buChar char="•"/>
            </a:pPr>
            <a:r>
              <a:rPr lang="nb-NO" sz="2400" b="1" dirty="0">
                <a:solidFill>
                  <a:schemeClr val="bg2"/>
                </a:solidFill>
              </a:rPr>
              <a:t>Data</a:t>
            </a:r>
            <a:r>
              <a:rPr lang="nb-NO" sz="2400" dirty="0">
                <a:solidFill>
                  <a:schemeClr val="bg2"/>
                </a:solidFill>
              </a:rPr>
              <a:t>: Poll </a:t>
            </a:r>
            <a:r>
              <a:rPr lang="nb-NO" sz="2400" dirty="0" err="1">
                <a:solidFill>
                  <a:schemeClr val="bg2"/>
                </a:solidFill>
              </a:rPr>
              <a:t>of</a:t>
            </a:r>
            <a:r>
              <a:rPr lang="nb-NO" sz="2400" dirty="0">
                <a:solidFill>
                  <a:schemeClr val="bg2"/>
                </a:solidFill>
              </a:rPr>
              <a:t> polls kvar </a:t>
            </a:r>
            <a:r>
              <a:rPr lang="nb-NO" sz="2400" dirty="0" err="1">
                <a:solidFill>
                  <a:schemeClr val="bg2"/>
                </a:solidFill>
              </a:rPr>
              <a:t>månad</a:t>
            </a:r>
            <a:r>
              <a:rPr lang="nb-NO" sz="2400" dirty="0">
                <a:solidFill>
                  <a:schemeClr val="bg2"/>
                </a:solidFill>
              </a:rPr>
              <a:t> </a:t>
            </a:r>
            <a:r>
              <a:rPr lang="nb-NO" sz="2400" dirty="0" err="1">
                <a:solidFill>
                  <a:schemeClr val="bg2"/>
                </a:solidFill>
              </a:rPr>
              <a:t>frå</a:t>
            </a:r>
            <a:r>
              <a:rPr lang="nb-NO" sz="2400" dirty="0">
                <a:solidFill>
                  <a:schemeClr val="bg2"/>
                </a:solidFill>
              </a:rPr>
              <a:t> januar 2008</a:t>
            </a:r>
          </a:p>
          <a:p>
            <a:pPr marL="742950" lvl="1" indent="-285750">
              <a:buFont typeface="Arial" panose="020B0604020202020204" pitchFamily="34" charset="0"/>
              <a:buChar char="•"/>
            </a:pPr>
            <a:r>
              <a:rPr lang="nb-NO" sz="2400" dirty="0">
                <a:solidFill>
                  <a:schemeClr val="bg2"/>
                </a:solidFill>
              </a:rPr>
              <a:t>194 </a:t>
            </a:r>
            <a:r>
              <a:rPr lang="nb-NO" sz="2400" dirty="0" err="1">
                <a:solidFill>
                  <a:schemeClr val="bg2"/>
                </a:solidFill>
              </a:rPr>
              <a:t>observasjonar</a:t>
            </a:r>
            <a:r>
              <a:rPr lang="nb-NO" sz="2400" dirty="0">
                <a:solidFill>
                  <a:schemeClr val="bg2"/>
                </a:solidFill>
              </a:rPr>
              <a:t> i 10 tidsserier</a:t>
            </a:r>
          </a:p>
          <a:p>
            <a:pPr marL="285750" indent="-285750">
              <a:buFont typeface="Arial" panose="020B0604020202020204" pitchFamily="34" charset="0"/>
              <a:buChar char="•"/>
            </a:pPr>
            <a:r>
              <a:rPr lang="nb-NO" sz="2400" b="1" dirty="0">
                <a:solidFill>
                  <a:schemeClr val="bg2"/>
                </a:solidFill>
              </a:rPr>
              <a:t>Modell: Vektor </a:t>
            </a:r>
            <a:r>
              <a:rPr lang="nb-NO" sz="2400" b="1" dirty="0" err="1">
                <a:solidFill>
                  <a:schemeClr val="bg2"/>
                </a:solidFill>
              </a:rPr>
              <a:t>Autoregresjon</a:t>
            </a:r>
            <a:r>
              <a:rPr lang="nb-NO" sz="2400" b="1" dirty="0">
                <a:solidFill>
                  <a:schemeClr val="bg2"/>
                </a:solidFill>
              </a:rPr>
              <a:t>:</a:t>
            </a:r>
          </a:p>
          <a:p>
            <a:pPr marL="742950" lvl="1" indent="-285750">
              <a:buFont typeface="Arial" panose="020B0604020202020204" pitchFamily="34" charset="0"/>
              <a:buChar char="•"/>
            </a:pPr>
            <a:r>
              <a:rPr lang="nb-NO" sz="2000" dirty="0" err="1">
                <a:solidFill>
                  <a:schemeClr val="bg2"/>
                </a:solidFill>
              </a:rPr>
              <a:t>Multivariat</a:t>
            </a:r>
            <a:r>
              <a:rPr lang="nb-NO" sz="2000" dirty="0">
                <a:solidFill>
                  <a:schemeClr val="bg2"/>
                </a:solidFill>
              </a:rPr>
              <a:t> tidsserie</a:t>
            </a:r>
          </a:p>
          <a:p>
            <a:pPr marL="742950" lvl="1" indent="-285750">
              <a:buFont typeface="Arial" panose="020B0604020202020204" pitchFamily="34" charset="0"/>
              <a:buChar char="•"/>
            </a:pPr>
            <a:r>
              <a:rPr lang="nb-NO" sz="2000" dirty="0">
                <a:solidFill>
                  <a:schemeClr val="bg2"/>
                </a:solidFill>
              </a:rPr>
              <a:t>For kvart parti gitt </a:t>
            </a:r>
            <a:r>
              <a:rPr lang="nb-NO" sz="2000" dirty="0" err="1">
                <a:solidFill>
                  <a:schemeClr val="bg2"/>
                </a:solidFill>
              </a:rPr>
              <a:t>månad</a:t>
            </a:r>
            <a:r>
              <a:rPr lang="nb-NO" sz="2000" dirty="0">
                <a:solidFill>
                  <a:schemeClr val="bg2"/>
                </a:solidFill>
              </a:rPr>
              <a:t>: forklar verdi </a:t>
            </a:r>
            <a:r>
              <a:rPr lang="nb-NO" sz="2000" dirty="0" err="1">
                <a:solidFill>
                  <a:schemeClr val="bg2"/>
                </a:solidFill>
              </a:rPr>
              <a:t>utifrå</a:t>
            </a:r>
            <a:r>
              <a:rPr lang="nb-NO" sz="2000" dirty="0">
                <a:solidFill>
                  <a:schemeClr val="bg2"/>
                </a:solidFill>
              </a:rPr>
              <a:t> </a:t>
            </a:r>
            <a:r>
              <a:rPr lang="nb-NO" sz="2000" dirty="0" err="1">
                <a:solidFill>
                  <a:schemeClr val="bg2"/>
                </a:solidFill>
              </a:rPr>
              <a:t>X</a:t>
            </a:r>
            <a:r>
              <a:rPr lang="nb-NO" sz="2000" dirty="0">
                <a:solidFill>
                  <a:schemeClr val="bg2"/>
                </a:solidFill>
              </a:rPr>
              <a:t> </a:t>
            </a:r>
            <a:r>
              <a:rPr lang="nb-NO" sz="2000" dirty="0" err="1">
                <a:solidFill>
                  <a:schemeClr val="bg2"/>
                </a:solidFill>
              </a:rPr>
              <a:t>verdiar</a:t>
            </a:r>
            <a:r>
              <a:rPr lang="nb-NO" sz="2000" dirty="0">
                <a:solidFill>
                  <a:schemeClr val="bg2"/>
                </a:solidFill>
              </a:rPr>
              <a:t> bakover i tid (LX) for seg </a:t>
            </a:r>
            <a:r>
              <a:rPr lang="nb-NO" sz="2000" dirty="0" err="1">
                <a:solidFill>
                  <a:schemeClr val="bg2"/>
                </a:solidFill>
              </a:rPr>
              <a:t>sjølv</a:t>
            </a:r>
            <a:r>
              <a:rPr lang="nb-NO" sz="2000" dirty="0">
                <a:solidFill>
                  <a:schemeClr val="bg2"/>
                </a:solidFill>
              </a:rPr>
              <a:t> og alle andre. </a:t>
            </a:r>
          </a:p>
          <a:p>
            <a:pPr marL="742950" lvl="1" indent="-285750">
              <a:buFont typeface="Arial" panose="020B0604020202020204" pitchFamily="34" charset="0"/>
              <a:buChar char="•"/>
            </a:pPr>
            <a:r>
              <a:rPr lang="nb-NO" sz="2000" dirty="0">
                <a:solidFill>
                  <a:schemeClr val="bg2"/>
                </a:solidFill>
              </a:rPr>
              <a:t>Mange </a:t>
            </a:r>
            <a:r>
              <a:rPr lang="nb-NO" sz="2000" dirty="0" err="1">
                <a:solidFill>
                  <a:schemeClr val="bg2"/>
                </a:solidFill>
              </a:rPr>
              <a:t>likningar</a:t>
            </a:r>
            <a:r>
              <a:rPr lang="nb-NO" sz="2000" dirty="0">
                <a:solidFill>
                  <a:schemeClr val="bg2"/>
                </a:solidFill>
              </a:rPr>
              <a:t> </a:t>
            </a:r>
            <a:r>
              <a:rPr lang="nb-NO" sz="2000" dirty="0" err="1">
                <a:solidFill>
                  <a:schemeClr val="bg2"/>
                </a:solidFill>
              </a:rPr>
              <a:t>samanlikna</a:t>
            </a:r>
            <a:r>
              <a:rPr lang="nb-NO" sz="2000" dirty="0">
                <a:solidFill>
                  <a:schemeClr val="bg2"/>
                </a:solidFill>
              </a:rPr>
              <a:t> med datapunkt: 10 steg bakover for 10 parti 100 </a:t>
            </a:r>
            <a:r>
              <a:rPr lang="nb-NO" sz="2000" dirty="0" err="1">
                <a:solidFill>
                  <a:schemeClr val="bg2"/>
                </a:solidFill>
              </a:rPr>
              <a:t>likningar</a:t>
            </a:r>
            <a:r>
              <a:rPr lang="nb-NO" sz="2000" dirty="0">
                <a:solidFill>
                  <a:schemeClr val="bg2"/>
                </a:solidFill>
              </a:rPr>
              <a:t>.</a:t>
            </a:r>
          </a:p>
          <a:p>
            <a:pPr marL="742950" lvl="1" indent="-285750">
              <a:buFont typeface="Arial" panose="020B0604020202020204" pitchFamily="34" charset="0"/>
              <a:buChar char="•"/>
            </a:pPr>
            <a:r>
              <a:rPr lang="nb-NO" sz="2000" dirty="0" err="1">
                <a:solidFill>
                  <a:schemeClr val="bg2"/>
                </a:solidFill>
              </a:rPr>
              <a:t>Utfordringar</a:t>
            </a:r>
            <a:r>
              <a:rPr lang="nb-NO" sz="2000" dirty="0">
                <a:solidFill>
                  <a:schemeClr val="bg2"/>
                </a:solidFill>
              </a:rPr>
              <a:t> med «sofa-partiet» og «andre» parti </a:t>
            </a:r>
          </a:p>
          <a:p>
            <a:pPr marL="285750" indent="-285750">
              <a:buFont typeface="Arial" panose="020B0604020202020204" pitchFamily="34" charset="0"/>
              <a:buChar char="•"/>
            </a:pPr>
            <a:endParaRPr lang="nb-NO" sz="1800" dirty="0">
              <a:solidFill>
                <a:schemeClr val="bg2"/>
              </a:solidFill>
            </a:endParaRPr>
          </a:p>
        </p:txBody>
      </p:sp>
      <p:pic>
        <p:nvPicPr>
          <p:cNvPr id="13" name="Picture 12">
            <a:extLst>
              <a:ext uri="{FF2B5EF4-FFF2-40B4-BE49-F238E27FC236}">
                <a16:creationId xmlns:a16="http://schemas.microsoft.com/office/drawing/2014/main" id="{506CC38F-7B77-0E74-7123-B9894D2226BF}"/>
              </a:ext>
            </a:extLst>
          </p:cNvPr>
          <p:cNvPicPr>
            <a:picLocks noChangeAspect="1"/>
          </p:cNvPicPr>
          <p:nvPr/>
        </p:nvPicPr>
        <p:blipFill>
          <a:blip r:embed="rId3"/>
          <a:stretch>
            <a:fillRect/>
          </a:stretch>
        </p:blipFill>
        <p:spPr>
          <a:xfrm>
            <a:off x="6498482" y="646172"/>
            <a:ext cx="5334000" cy="1814163"/>
          </a:xfrm>
          <a:prstGeom prst="rect">
            <a:avLst/>
          </a:prstGeom>
        </p:spPr>
      </p:pic>
      <p:pic>
        <p:nvPicPr>
          <p:cNvPr id="15" name="Picture 14">
            <a:extLst>
              <a:ext uri="{FF2B5EF4-FFF2-40B4-BE49-F238E27FC236}">
                <a16:creationId xmlns:a16="http://schemas.microsoft.com/office/drawing/2014/main" id="{C2ED602D-8C9B-3291-D21E-F99F14AA1F63}"/>
              </a:ext>
            </a:extLst>
          </p:cNvPr>
          <p:cNvPicPr>
            <a:picLocks noChangeAspect="1"/>
          </p:cNvPicPr>
          <p:nvPr/>
        </p:nvPicPr>
        <p:blipFill>
          <a:blip r:embed="rId4"/>
          <a:stretch>
            <a:fillRect/>
          </a:stretch>
        </p:blipFill>
        <p:spPr>
          <a:xfrm>
            <a:off x="6498482" y="2965291"/>
            <a:ext cx="5506292" cy="2753146"/>
          </a:xfrm>
          <a:prstGeom prst="rect">
            <a:avLst/>
          </a:prstGeom>
        </p:spPr>
      </p:pic>
    </p:spTree>
    <p:extLst>
      <p:ext uri="{BB962C8B-B14F-4D97-AF65-F5344CB8AC3E}">
        <p14:creationId xmlns:p14="http://schemas.microsoft.com/office/powerpoint/2010/main" val="2779868137"/>
      </p:ext>
    </p:extLst>
  </p:cSld>
  <p:clrMapOvr>
    <a:masterClrMapping/>
  </p:clrMapOvr>
</p:sld>
</file>

<file path=ppt/theme/theme1.xml><?xml version="1.0" encoding="utf-8"?>
<a:theme xmlns:a="http://schemas.openxmlformats.org/drawingml/2006/main" name="Office-tema">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5ED9F5F0-5DCE-4A20-8557-D03E7C968666}"/>
    </a:ext>
  </a:extLst>
</a:theme>
</file>

<file path=ppt/theme/theme2.xml><?xml version="1.0" encoding="utf-8"?>
<a:theme xmlns:a="http://schemas.openxmlformats.org/drawingml/2006/main" name="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84DB5C5-FF4A-45C9-A7BF-F116FA1299DC}"/>
    </a:ext>
  </a:extLst>
</a:theme>
</file>

<file path=ppt/theme/theme3.xml><?xml version="1.0" encoding="utf-8"?>
<a:theme xmlns:a="http://schemas.openxmlformats.org/drawingml/2006/main" name="1_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75611FF-C0AD-4993-BF16-DF6A45C314C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83117531D00F4C9E45017EED16ABA6" ma:contentTypeVersion="4" ma:contentTypeDescription="Create a new document." ma:contentTypeScope="" ma:versionID="365c53a2cf72dd0701cce7bd21ff1ce2">
  <xsd:schema xmlns:xsd="http://www.w3.org/2001/XMLSchema" xmlns:xs="http://www.w3.org/2001/XMLSchema" xmlns:p="http://schemas.microsoft.com/office/2006/metadata/properties" xmlns:ns2="12eb3729-a22c-4bee-9a2a-af68e0870b7b" xmlns:ns3="13d8514d-2e81-498a-bd06-c90ed73776bf" targetNamespace="http://schemas.microsoft.com/office/2006/metadata/properties" ma:root="true" ma:fieldsID="ee21eb646f37c225d3a220c809ac768c" ns2:_="" ns3:_="">
    <xsd:import namespace="12eb3729-a22c-4bee-9a2a-af68e0870b7b"/>
    <xsd:import namespace="13d8514d-2e81-498a-bd06-c90ed73776b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eb3729-a22c-4bee-9a2a-af68e0870b7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d8514d-2e81-498a-bd06-c90ed73776bf"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SharedWithUsers xmlns="12eb3729-a22c-4bee-9a2a-af68e0870b7b">
      <UserInfo>
        <DisplayName>Andreas Reutz</DisplayName>
        <AccountId>135</AccountId>
        <AccountType/>
      </UserInfo>
    </SharedWithUsers>
    <_dlc_DocId xmlns="12eb3729-a22c-4bee-9a2a-af68e0870b7b">YNCTWTM4TFTV-576964413-117</_dlc_DocId>
    <_dlc_DocIdUrl xmlns="12eb3729-a22c-4bee-9a2a-af68e0870b7b">
      <Url>https://bouvetasa.sharepoint.com/sites/assets/_layouts/15/DocIdRedir.aspx?ID=YNCTWTM4TFTV-576964413-117</Url>
      <Description>YNCTWTM4TFTV-576964413-117</Description>
    </_dlc_DocIdUrl>
  </documentManagement>
</p:properties>
</file>

<file path=customXml/itemProps1.xml><?xml version="1.0" encoding="utf-8"?>
<ds:datastoreItem xmlns:ds="http://schemas.openxmlformats.org/officeDocument/2006/customXml" ds:itemID="{72D47B02-9FE0-4CEE-9849-7CA0D7449E07}">
  <ds:schemaRefs>
    <ds:schemaRef ds:uri="http://schemas.microsoft.com/sharepoint/v3/contenttype/forms"/>
  </ds:schemaRefs>
</ds:datastoreItem>
</file>

<file path=customXml/itemProps2.xml><?xml version="1.0" encoding="utf-8"?>
<ds:datastoreItem xmlns:ds="http://schemas.openxmlformats.org/officeDocument/2006/customXml" ds:itemID="{5FB7E080-1985-470C-9DD0-0C060DB410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eb3729-a22c-4bee-9a2a-af68e0870b7b"/>
    <ds:schemaRef ds:uri="13d8514d-2e81-498a-bd06-c90ed73776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4C5EC4-EA70-48B5-8F85-B9121DA7287F}">
  <ds:schemaRefs>
    <ds:schemaRef ds:uri="http://schemas.microsoft.com/sharepoint/events"/>
  </ds:schemaRefs>
</ds:datastoreItem>
</file>

<file path=customXml/itemProps4.xml><?xml version="1.0" encoding="utf-8"?>
<ds:datastoreItem xmlns:ds="http://schemas.openxmlformats.org/officeDocument/2006/customXml" ds:itemID="{E49ABCA5-A618-40E0-8FB0-AE05350FAA52}">
  <ds:schemaRefs>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13d8514d-2e81-498a-bd06-c90ed73776bf"/>
    <ds:schemaRef ds:uri="12eb3729-a22c-4bee-9a2a-af68e0870b7b"/>
    <ds:schemaRef ds:uri="http://purl.org/dc/dcmitype/"/>
  </ds:schemaRefs>
</ds:datastoreItem>
</file>

<file path=docMetadata/LabelInfo.xml><?xml version="1.0" encoding="utf-8"?>
<clbl:labelList xmlns:clbl="http://schemas.microsoft.com/office/2020/mipLabelMetadata">
  <clbl:label id="{321ebe56-2643-4654-8529-14ee930a2237}" enabled="1" method="Privileged" siteId="{c317fa72-b393-44ea-a87c-ea272e8d963d}" removed="0"/>
</clbl:labelList>
</file>

<file path=docProps/app.xml><?xml version="1.0" encoding="utf-8"?>
<Properties xmlns="http://schemas.openxmlformats.org/officeDocument/2006/extended-properties" xmlns:vt="http://schemas.openxmlformats.org/officeDocument/2006/docPropsVTypes">
  <Template>Presentasjonsmal 2021</Template>
  <TotalTime>39378</TotalTime>
  <Words>1751</Words>
  <Application>Microsoft Office PowerPoint</Application>
  <PresentationFormat>Widescreen</PresentationFormat>
  <Paragraphs>557</Paragraphs>
  <Slides>18</Slides>
  <Notes>9</Notes>
  <HiddenSlides>2</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Calibri</vt:lpstr>
      <vt:lpstr>Cambria Math</vt:lpstr>
      <vt:lpstr>Helvetica Neue</vt:lpstr>
      <vt:lpstr>Inter</vt:lpstr>
      <vt:lpstr>Linux Libertine</vt:lpstr>
      <vt:lpstr>Segoe UI</vt:lpstr>
      <vt:lpstr>Office-tema</vt:lpstr>
      <vt:lpstr>Custom Design</vt:lpstr>
      <vt:lpstr>1_Custom Design</vt:lpstr>
      <vt:lpstr>Prediksjon av stortingsvalet 2025 med data science</vt:lpstr>
      <vt:lpstr>Om meg:</vt:lpstr>
      <vt:lpstr>169 representantar til Stortinget skal veljast 8. september 2025</vt:lpstr>
      <vt:lpstr>Sainte-Laguës modifiserte (divisor) metode</vt:lpstr>
      <vt:lpstr>Utjamningsmandat</vt:lpstr>
      <vt:lpstr>Kva påvirker partias (framtidige) oppslutning?[trenger referanse] </vt:lpstr>
      <vt:lpstr>I USA: FiveThirtyEight</vt:lpstr>
      <vt:lpstr>I Noreg: Poll of polls!</vt:lpstr>
      <vt:lpstr>OneSixtyNine v1.0</vt:lpstr>
      <vt:lpstr>PowerPoint Presentation</vt:lpstr>
      <vt:lpstr>OneSixtyNine v1.0 (data t.o.m. 28.2.2025)</vt:lpstr>
      <vt:lpstr>OneSixtyNine v1.0 (data t.o.m. 28.2.2025)</vt:lpstr>
      <vt:lpstr>OneSixtyNine: Kodekveld 22. mai 2025!</vt:lpstr>
      <vt:lpstr>OneSixtyNine</vt:lpstr>
      <vt:lpstr>Lenker</vt:lpstr>
      <vt:lpstr>PowerPoint Presentation</vt:lpstr>
      <vt:lpstr>“MonteCarlo”-simulering av utfall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Navn på presentasjon</dc:title>
  <dc:subject/>
  <dc:creator>Jens Morten Nilsen</dc:creator>
  <cp:keywords/>
  <dc:description/>
  <cp:lastModifiedBy>Jens Morten Nilsen</cp:lastModifiedBy>
  <cp:revision>6</cp:revision>
  <dcterms:created xsi:type="dcterms:W3CDTF">2021-09-29T11:56:37Z</dcterms:created>
  <dcterms:modified xsi:type="dcterms:W3CDTF">2025-03-14T11:16:50Z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0x010100BF83117531D00F4C9E45017EED16ABA6</vt:lpwstr>
  </property>
  <property fmtid="{D5CDD505-2E9C-101B-9397-08002B2CF9AE}" pid="3" name="_dlc_DocIdItemGuid">
    <vt:lpwstr>f5fad2a5-ae15-457d-be0e-fc9a59a2ac8a</vt:lpwstr>
  </property>
</Properties>
</file>